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3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73" r:id="rId3"/>
    <p:sldId id="272" r:id="rId4"/>
    <p:sldId id="276" r:id="rId5"/>
    <p:sldId id="278" r:id="rId6"/>
    <p:sldId id="279" r:id="rId7"/>
    <p:sldId id="287" r:id="rId8"/>
    <p:sldId id="260" r:id="rId9"/>
    <p:sldId id="277" r:id="rId10"/>
    <p:sldId id="281" r:id="rId11"/>
    <p:sldId id="282" r:id="rId12"/>
    <p:sldId id="262" r:id="rId13"/>
    <p:sldId id="275" r:id="rId14"/>
    <p:sldId id="261" r:id="rId15"/>
    <p:sldId id="280" r:id="rId16"/>
    <p:sldId id="283" r:id="rId17"/>
    <p:sldId id="266" r:id="rId18"/>
    <p:sldId id="267" r:id="rId19"/>
    <p:sldId id="268" r:id="rId20"/>
    <p:sldId id="269" r:id="rId21"/>
    <p:sldId id="265" r:id="rId22"/>
    <p:sldId id="286" r:id="rId23"/>
    <p:sldId id="284" r:id="rId24"/>
    <p:sldId id="285" r:id="rId25"/>
    <p:sldId id="28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Eung Seon" initials="KES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9A9"/>
    <a:srgbClr val="666262"/>
    <a:srgbClr val="9F9B9B"/>
    <a:srgbClr val="E4E4E4"/>
    <a:srgbClr val="848080"/>
    <a:srgbClr val="A6A6A6"/>
    <a:srgbClr val="D9D9D9"/>
    <a:srgbClr val="4B4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8" autoAdjust="0"/>
    <p:restoredTop sz="88137"/>
  </p:normalViewPr>
  <p:slideViewPr>
    <p:cSldViewPr snapToGrid="0" snapToObjects="1">
      <p:cViewPr varScale="1">
        <p:scale>
          <a:sx n="124" d="100"/>
          <a:sy n="124" d="100"/>
        </p:scale>
        <p:origin x="184" y="528"/>
      </p:cViewPr>
      <p:guideLst>
        <p:guide orient="horz" pos="37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4391161924466"/>
          <c:y val="0.05044699212788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NO.1</c:v>
                </c:pt>
              </c:strCache>
            </c:strRef>
          </c:tx>
          <c:spPr>
            <a:solidFill>
              <a:srgbClr val="B9D2D5"/>
            </a:solidFill>
            <a:ln>
              <a:solidFill>
                <a:srgbClr val="979594"/>
              </a:solidFill>
            </a:ln>
          </c:spPr>
          <c:dPt>
            <c:idx val="0"/>
            <c:bubble3D val="0"/>
            <c:spPr>
              <a:solidFill>
                <a:schemeClr val="bg1">
                  <a:lumMod val="75000"/>
                  <a:alpha val="90000"/>
                </a:schemeClr>
              </a:solidFill>
              <a:ln w="19050">
                <a:solidFill>
                  <a:srgbClr val="9A9999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7AD4-4CFE-9452-322C181542F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90000"/>
                </a:schemeClr>
              </a:solidFill>
              <a:ln w="19050">
                <a:solidFill>
                  <a:srgbClr val="979594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AD4-4CFE-9452-322C181542FD}"/>
              </c:ext>
            </c:extLst>
          </c:dPt>
          <c:dLbls>
            <c:dLbl>
              <c:idx val="0"/>
              <c:layout>
                <c:manualLayout>
                  <c:x val="-0.238641314234226"/>
                  <c:y val="0.051616798733696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0" i="0" u="none" strike="noStrike" kern="1200" baseline="0">
                        <a:solidFill>
                          <a:schemeClr val="bg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+mn-cs"/>
                      </a:defRPr>
                    </a:pPr>
                    <a:fld id="{2F6E8014-BBE0-4B9E-A4AC-396675EBED6F}" type="VALUE">
                      <a:rPr lang="mr-IN" altLang="ko-KR" sz="2800" b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rPr>
                      <a:pPr>
                        <a:defRPr sz="2800">
                          <a:solidFill>
                            <a:schemeClr val="bg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defRPr>
                      </a:pPr>
                      <a:t>[VALUE]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bg1"/>
                      </a:solidFill>
                      <a:latin typeface="Noto Sans CJK KR Medium" panose="020B0600000000000000" pitchFamily="34" charset="-127"/>
                      <a:ea typeface="Noto Sans CJK KR Medium" panose="020B0600000000000000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7AD4-4CFE-9452-322C181542FD}"/>
                </c:ext>
                <c:ext xmlns:c15="http://schemas.microsoft.com/office/drawing/2012/chart" uri="{CE6537A1-D6FC-4f65-9D91-7224C49458BB}">
                  <c15:layout>
                    <c:manualLayout>
                      <c:w val="0.20506065473809"/>
                      <c:h val="0.183828838422482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21709327431393"/>
                  <c:y val="-0.07948380413220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bg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+mn-cs"/>
                      </a:defRPr>
                    </a:pPr>
                    <a:fld id="{F4C2CD76-FFE6-43A5-8907-27028930D868}" type="VALUE">
                      <a:rPr lang="mr-IN" altLang="ko-KR" sz="2000">
                        <a:solidFill>
                          <a:schemeClr val="bg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rPr>
                      <a:pPr>
                        <a:defRPr sz="2000">
                          <a:solidFill>
                            <a:schemeClr val="bg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defRPr>
                      </a:pPr>
                      <a:t>[VALUE]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Noto Sans CJK KR Medium" panose="020B0600000000000000" pitchFamily="34" charset="-127"/>
                      <a:ea typeface="Noto Sans CJK KR Medium" panose="020B0600000000000000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7AD4-4CFE-9452-322C181542FD}"/>
                </c:ext>
                <c:ext xmlns:c15="http://schemas.microsoft.com/office/drawing/2012/chart" uri="{CE6537A1-D6FC-4f65-9D91-7224C49458BB}">
                  <c15:layout>
                    <c:manualLayout>
                      <c:w val="0.192023684641808"/>
                      <c:h val="0.132538737217967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항목1</c:v>
                </c:pt>
                <c:pt idx="1">
                  <c:v>나머지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AD4-4CFE-9452-322C181542F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4391161924466"/>
          <c:y val="0.05044699212788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NO.2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rgbClr val="747778"/>
              </a:solidFill>
            </a:ln>
          </c:spPr>
          <c:dPt>
            <c:idx val="0"/>
            <c:bubble3D val="0"/>
            <c:spPr>
              <a:solidFill>
                <a:schemeClr val="bg1">
                  <a:lumMod val="75000"/>
                  <a:alpha val="90000"/>
                </a:schemeClr>
              </a:solidFill>
              <a:ln w="19050">
                <a:solidFill>
                  <a:srgbClr val="747778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7AD4-4CFE-9452-322C181542F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90000"/>
                </a:schemeClr>
              </a:solidFill>
              <a:ln w="12700">
                <a:solidFill>
                  <a:srgbClr val="747778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AD4-4CFE-9452-322C181542FD}"/>
              </c:ext>
            </c:extLst>
          </c:dPt>
          <c:dLbls>
            <c:dLbl>
              <c:idx val="0"/>
              <c:layout>
                <c:manualLayout>
                  <c:x val="-0.192485811949832"/>
                  <c:y val="-0.21576256481067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0" i="0" u="none" strike="noStrike" kern="1200" baseline="0">
                        <a:solidFill>
                          <a:schemeClr val="bg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+mn-cs"/>
                      </a:defRPr>
                    </a:pPr>
                    <a:fld id="{2F6E8014-BBE0-4B9E-A4AC-396675EBED6F}" type="VALUE">
                      <a:rPr lang="mr-IN" altLang="ko-KR" sz="2800" b="0">
                        <a:solidFill>
                          <a:schemeClr val="bg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rPr>
                      <a:pPr>
                        <a:defRPr sz="2800">
                          <a:solidFill>
                            <a:schemeClr val="bg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defRPr>
                      </a:pPr>
                      <a:t>[VALUE]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bg1"/>
                      </a:solidFill>
                      <a:latin typeface="Noto Sans CJK KR Medium" panose="020B0600000000000000" pitchFamily="34" charset="-127"/>
                      <a:ea typeface="Noto Sans CJK KR Medium" panose="020B0600000000000000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7AD4-4CFE-9452-322C181542FD}"/>
                </c:ext>
                <c:ext xmlns:c15="http://schemas.microsoft.com/office/drawing/2012/chart" uri="{CE6537A1-D6FC-4f65-9D91-7224C49458BB}">
                  <c15:layout>
                    <c:manualLayout>
                      <c:w val="0.20506065473809"/>
                      <c:h val="0.183828838422482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147077897995064"/>
                  <c:y val="0.1979746525711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bg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+mn-cs"/>
                      </a:defRPr>
                    </a:pPr>
                    <a:fld id="{F4C2CD76-FFE6-43A5-8907-27028930D868}" type="VALUE">
                      <a:rPr lang="mr-IN" altLang="ko-KR" sz="2000">
                        <a:solidFill>
                          <a:schemeClr val="bg1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rPr>
                      <a:pPr>
                        <a:defRPr sz="2000">
                          <a:solidFill>
                            <a:schemeClr val="bg1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defRPr>
                      </a:pPr>
                      <a:t>[VALUE]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Noto Sans CJK KR Medium" panose="020B0600000000000000" pitchFamily="34" charset="-127"/>
                      <a:ea typeface="Noto Sans CJK KR Medium" panose="020B0600000000000000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7AD4-4CFE-9452-322C181542FD}"/>
                </c:ext>
                <c:ext xmlns:c15="http://schemas.microsoft.com/office/drawing/2012/chart" uri="{CE6537A1-D6FC-4f65-9D91-7224C49458BB}">
                  <c15:layout>
                    <c:manualLayout>
                      <c:w val="0.192023684641808"/>
                      <c:h val="0.132538737217967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항목2</c:v>
                </c:pt>
                <c:pt idx="1">
                  <c:v>나머지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AD4-4CFE-9452-322C181542F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71875"/>
          <c:y val="0.140414053862324"/>
          <c:w val="0.965625"/>
          <c:h val="0.752115418792113"/>
        </c:manualLayout>
      </c:layout>
      <c:lineChart>
        <c:grouping val="standar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1위</c:v>
                </c:pt>
              </c:strCache>
            </c:strRef>
          </c:tx>
          <c:spPr>
            <a:ln w="31750" cap="rnd">
              <a:solidFill>
                <a:srgbClr val="D1A6A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시트1!$A$2:$A$8</c:f>
              <c:strCache>
                <c:ptCount val="7"/>
                <c:pt idx="0">
                  <c:v>am6:00</c:v>
                </c:pt>
                <c:pt idx="1">
                  <c:v>am8:00</c:v>
                </c:pt>
                <c:pt idx="2">
                  <c:v>am10:00</c:v>
                </c:pt>
                <c:pt idx="3">
                  <c:v>pm12:00</c:v>
                </c:pt>
                <c:pt idx="4">
                  <c:v>pm1:00</c:v>
                </c:pt>
                <c:pt idx="5">
                  <c:v>pm3:00</c:v>
                </c:pt>
                <c:pt idx="6">
                  <c:v>pm5:00</c:v>
                </c:pt>
              </c:strCache>
            </c:strRef>
          </c:cat>
          <c:val>
            <c:numRef>
              <c:f>시트1!$B$2:$B$8</c:f>
              <c:numCache>
                <c:formatCode>General</c:formatCode>
                <c:ptCount val="7"/>
                <c:pt idx="0">
                  <c:v>4.3</c:v>
                </c:pt>
                <c:pt idx="1">
                  <c:v>5.8</c:v>
                </c:pt>
                <c:pt idx="2">
                  <c:v>7.8</c:v>
                </c:pt>
                <c:pt idx="3">
                  <c:v>15.0</c:v>
                </c:pt>
                <c:pt idx="4">
                  <c:v>12.0</c:v>
                </c:pt>
                <c:pt idx="5">
                  <c:v>9.0</c:v>
                </c:pt>
                <c:pt idx="6">
                  <c:v>7.0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2F5-4CA7-944E-EF6DD1A43BEA}"/>
            </c:ext>
          </c:extLst>
        </c:ser>
        <c:ser>
          <c:idx val="1"/>
          <c:order val="1"/>
          <c:tx>
            <c:strRef>
              <c:f>시트1!$C$1</c:f>
              <c:strCache>
                <c:ptCount val="1"/>
                <c:pt idx="0">
                  <c:v>2위</c:v>
                </c:pt>
              </c:strCache>
            </c:strRef>
          </c:tx>
          <c:spPr>
            <a:ln w="22225" cap="rnd">
              <a:solidFill>
                <a:srgbClr val="C1D4E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시트1!$A$2:$A$8</c:f>
              <c:strCache>
                <c:ptCount val="7"/>
                <c:pt idx="0">
                  <c:v>am6:00</c:v>
                </c:pt>
                <c:pt idx="1">
                  <c:v>am8:00</c:v>
                </c:pt>
                <c:pt idx="2">
                  <c:v>am10:00</c:v>
                </c:pt>
                <c:pt idx="3">
                  <c:v>pm12:00</c:v>
                </c:pt>
                <c:pt idx="4">
                  <c:v>pm1:00</c:v>
                </c:pt>
                <c:pt idx="5">
                  <c:v>pm3:00</c:v>
                </c:pt>
                <c:pt idx="6">
                  <c:v>pm5:00</c:v>
                </c:pt>
              </c:strCache>
            </c:strRef>
          </c:cat>
          <c:val>
            <c:numRef>
              <c:f>시트1!$C$2:$C$8</c:f>
              <c:numCache>
                <c:formatCode>General</c:formatCode>
                <c:ptCount val="7"/>
                <c:pt idx="0">
                  <c:v>3.4</c:v>
                </c:pt>
                <c:pt idx="1">
                  <c:v>4.5</c:v>
                </c:pt>
                <c:pt idx="2">
                  <c:v>5.7</c:v>
                </c:pt>
                <c:pt idx="3">
                  <c:v>4.8</c:v>
                </c:pt>
                <c:pt idx="4">
                  <c:v>5.8</c:v>
                </c:pt>
                <c:pt idx="5">
                  <c:v>2.8</c:v>
                </c:pt>
                <c:pt idx="6">
                  <c:v>3.7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2F5-4CA7-944E-EF6DD1A43BEA}"/>
            </c:ext>
          </c:extLst>
        </c:ser>
        <c:ser>
          <c:idx val="2"/>
          <c:order val="2"/>
          <c:tx>
            <c:strRef>
              <c:f>시트1!$D$1</c:f>
              <c:strCache>
                <c:ptCount val="1"/>
                <c:pt idx="0">
                  <c:v>3위</c:v>
                </c:pt>
              </c:strCache>
            </c:strRef>
          </c:tx>
          <c:spPr>
            <a:ln w="22225" cap="rnd">
              <a:solidFill>
                <a:schemeClr val="bg2">
                  <a:lumMod val="9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시트1!$A$2:$A$8</c:f>
              <c:strCache>
                <c:ptCount val="7"/>
                <c:pt idx="0">
                  <c:v>am6:00</c:v>
                </c:pt>
                <c:pt idx="1">
                  <c:v>am8:00</c:v>
                </c:pt>
                <c:pt idx="2">
                  <c:v>am10:00</c:v>
                </c:pt>
                <c:pt idx="3">
                  <c:v>pm12:00</c:v>
                </c:pt>
                <c:pt idx="4">
                  <c:v>pm1:00</c:v>
                </c:pt>
                <c:pt idx="5">
                  <c:v>pm3:00</c:v>
                </c:pt>
                <c:pt idx="6">
                  <c:v>pm5:00</c:v>
                </c:pt>
              </c:strCache>
            </c:strRef>
          </c:cat>
          <c:val>
            <c:numRef>
              <c:f>시트1!$D$2:$D$8</c:f>
              <c:numCache>
                <c:formatCode>General</c:formatCode>
                <c:ptCount val="7"/>
                <c:pt idx="0">
                  <c:v>3.0</c:v>
                </c:pt>
                <c:pt idx="1">
                  <c:v>4.0</c:v>
                </c:pt>
                <c:pt idx="2">
                  <c:v>5.0</c:v>
                </c:pt>
                <c:pt idx="3">
                  <c:v>5.7</c:v>
                </c:pt>
                <c:pt idx="4">
                  <c:v>5.2</c:v>
                </c:pt>
                <c:pt idx="5">
                  <c:v>4.0</c:v>
                </c:pt>
                <c:pt idx="6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2F5-4CA7-944E-EF6DD1A43BE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23928848"/>
        <c:axId val="823982064"/>
      </c:lineChart>
      <c:catAx>
        <c:axId val="823928848"/>
        <c:scaling>
          <c:orientation val="minMax"/>
        </c:scaling>
        <c:delete val="0"/>
        <c:axPos val="b"/>
        <c:majorGridlines>
          <c:spPr>
            <a:ln w="158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minorGridlines>
          <c:spPr>
            <a:ln w="6350">
              <a:solidFill>
                <a:schemeClr val="tx2">
                  <a:lumMod val="5000"/>
                  <a:lumOff val="95000"/>
                </a:schemeClr>
              </a:solidFill>
              <a:prstDash val="sysDot"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pPr>
            <a:endParaRPr lang="ko-KR"/>
          </a:p>
        </c:txPr>
        <c:crossAx val="823982064"/>
        <c:crosses val="autoZero"/>
        <c:auto val="1"/>
        <c:lblAlgn val="ctr"/>
        <c:lblOffset val="100"/>
        <c:noMultiLvlLbl val="0"/>
      </c:catAx>
      <c:valAx>
        <c:axId val="823982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239288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0182867559622438"/>
          <c:y val="0.0324967475491735"/>
          <c:w val="0.379055550669299"/>
          <c:h val="0.069438331923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6T15:46:36.547" idx="1">
    <p:pos x="4954" y="3472"/>
    <p:text>연혁에 맞는 사진을 넣어주세요.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9T14:19:23.876" idx="5">
    <p:pos x="7287" y="1366"/>
    <p:text>전 페이지 이미지의 디테일컷 입니다. 앞페이지의 이미지를 확대해주세요.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9T14:18:57.224" idx="4">
    <p:pos x="6762" y="2148"/>
    <p:text>마우스 오른쪽 버튼을 클릭하여 데이터편집에 들어가주세요. 그래프의 정보를 수정할 수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9T12:59:02.174" idx="2">
    <p:pos x="6449" y="1632"/>
    <p:text>마우스 오른쪽 버튼을 클릭하여 데이터편집에 들어가주세요. 그래프의 정보를 수정할 수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9T14:17:16.766" idx="3">
    <p:pos x="3415" y="1245"/>
    <p:text>각기 다른 세개의 이미지를 넣어주세요.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39FE0-FC44-44A5-88B1-A26F4AA84A78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B4A80-91D5-4FBD-AAFA-8174926C6E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48E987-3FB2-424A-A728-176973FC0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69D218E4-3610-9D4C-9557-E07F2D855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ADC1342-F161-E440-8DA1-867A32DC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DE13045-229A-A840-9CCF-9F4C2D4D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BAC4510-1092-0944-9397-932CE63B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0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3743B6-0A97-3843-A54F-DEE513B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608CF3D-316F-9F47-9819-47C797942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E1DFF88-3348-2449-8651-5F07308E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58A22AB-D50A-1949-B086-ADC420A7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8D83F9C-CA79-2249-9CE7-4CDEE551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5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D13DBE0-AA39-C745-9DDE-8A511EBA6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A80AEDF-4925-1B4C-9524-A4B39AF5B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F729FC-94D7-614F-B8E4-90D3B90F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90D2C44-42FF-7547-8013-BE24E17A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7554242-E299-494F-A1BF-87A58C4B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9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D6C401-CF91-D742-A5A1-178874D0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C294116-03D6-8A4B-AED4-7B86D94F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2BF7557-A02F-F74B-80A8-EA2CBD6C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8A7885-4DA4-9F47-8297-39C1671D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BBC8A16-17C3-874A-A015-309C3C57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5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4D26DF-2922-274C-966F-E81D1EF5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C8E9CC2-4448-084A-AA0D-203542B6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176B89F-A3D7-D846-B703-8A7A212D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E81D948-1788-EB47-A31E-08B3A571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9940D5-FDDE-DC43-8B8A-EA5EBEE2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8272D3-D646-8147-BE36-CE7D58E0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5FD7850-29BB-214D-9AB7-3222FAD4C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45B9C42-341E-DD49-A8C0-39AC8DE5B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294C96C-DE37-3646-884E-BD12BEDD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12CAE30-97ED-5742-87DC-EFABE424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99E6660-A63B-DD4E-8461-B463BE2D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2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301210-A13B-604C-BAE0-B991A747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F2EC56B-932D-C74A-99B1-81EFD0E5E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5F7BDC0-CCCD-9F48-9ED4-7D3B5FCD9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7A812C6-0CF9-9B43-83BE-DB97B2235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13CBA61-A4E5-3E4D-A159-078B97F24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4F47931-E417-2E4D-9359-4E443E1C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0DBBC2D-C839-7B40-9EB8-F1556934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C1519FE-DDD3-7C43-A9B1-43F5155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5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D2D1EE-4D95-6847-A03F-7DC4DB76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4B9055F-7BF4-B640-AACC-40B530FE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98CC859-00DD-7142-B271-08C0BA1A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A30CE65-C53F-0A4B-8828-726027CA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2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37AE3B1-D3C4-2546-A6EC-2C73D691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FE48FE7-C905-2C43-9C18-BBFBDA8D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32D8736-45AC-EE4C-AD30-785D88EA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96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A8D3D21-70A3-744E-B7E1-5C9DD111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C55E97F-59AD-2D4C-B516-7386757A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EBDACC7-8A9D-1D47-8461-AB5319F3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081DF54-12B9-3141-B1AD-952FBF77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E9569A6-EDA9-FE47-A74A-4FCDA93C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458904A-6427-0144-A9F8-44958AFD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13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8C19C50-CF68-9C4D-A467-A9F8158E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DBDA7C7-85F8-FC40-AC7D-BB1275B82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4FCC4E3-5299-234B-89BC-76FDAD63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A68A96E-BE0A-F541-82D1-3CBAC102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4B623AA-0E34-0047-A448-1579FB44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7242790-84BC-B648-B4AA-A3F78143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202519F3-124A-2841-9C44-AF2F9074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327086B-67B2-FD42-907C-D93917B79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B66D313-35BF-194E-9E99-B8EAF0804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6769632-817C-7846-BBEA-54B7FCFE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AA7C413-E029-F24E-A532-DDB7D20A6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311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3.xml"/><Relationship Id="rId3" Type="http://schemas.openxmlformats.org/officeDocument/2006/relationships/comments" Target="../comments/commen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4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get/not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omments" Target="../comments/comment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상자 15">
            <a:extLst>
              <a:ext uri="{FF2B5EF4-FFF2-40B4-BE49-F238E27FC236}">
                <a16:creationId xmlns="" xmlns:a16="http://schemas.microsoft.com/office/drawing/2014/main" id="{99409633-FC0E-4F5A-82DF-C7677A49CC68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1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CBBB396-2870-2C43-9B02-2C6E5B61417C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5D31DDE-DAC4-8346-9016-14352C28460A}"/>
              </a:ext>
            </a:extLst>
          </p:cNvPr>
          <p:cNvGrpSpPr/>
          <p:nvPr/>
        </p:nvGrpSpPr>
        <p:grpSpPr>
          <a:xfrm>
            <a:off x="3391947" y="3999826"/>
            <a:ext cx="5408106" cy="2913037"/>
            <a:chOff x="3391947" y="3481137"/>
            <a:chExt cx="5408106" cy="2913037"/>
          </a:xfrm>
        </p:grpSpPr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8043A475-E24B-3544-BA17-802BF84D0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80000"/>
                      </a14:imgEffect>
                    </a14:imgLayer>
                  </a14:imgProps>
                </a:ext>
              </a:extLst>
            </a:blip>
            <a:srcRect t="1578" r="-18" b="21531"/>
            <a:stretch/>
          </p:blipFill>
          <p:spPr>
            <a:xfrm>
              <a:off x="3391947" y="3481137"/>
              <a:ext cx="5408106" cy="291303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2D2E07EF-40DA-F044-A989-4B97B98BF093}"/>
                </a:ext>
              </a:extLst>
            </p:cNvPr>
            <p:cNvSpPr/>
            <p:nvPr/>
          </p:nvSpPr>
          <p:spPr>
            <a:xfrm>
              <a:off x="3391947" y="3481138"/>
              <a:ext cx="5408106" cy="2913036"/>
            </a:xfrm>
            <a:prstGeom prst="rect">
              <a:avLst/>
            </a:prstGeom>
            <a:solidFill>
              <a:schemeClr val="bg2">
                <a:lumMod val="2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0" name="텍스트상자 19">
            <a:extLst>
              <a:ext uri="{FF2B5EF4-FFF2-40B4-BE49-F238E27FC236}">
                <a16:creationId xmlns="" xmlns:a16="http://schemas.microsoft.com/office/drawing/2014/main" id="{7A194AF8-4863-EE40-8E12-9E53C9C05C42}"/>
              </a:ext>
            </a:extLst>
          </p:cNvPr>
          <p:cNvSpPr txBox="1"/>
          <p:nvPr/>
        </p:nvSpPr>
        <p:spPr>
          <a:xfrm>
            <a:off x="3825186" y="1657663"/>
            <a:ext cx="4541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MAGAZINE PPT</a:t>
            </a:r>
            <a:endParaRPr kumimoji="1"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=""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94430" y="2645763"/>
            <a:ext cx="40031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상자 14">
            <a:extLst>
              <a:ext uri="{FF2B5EF4-FFF2-40B4-BE49-F238E27FC236}">
                <a16:creationId xmlns="" xmlns:a16="http://schemas.microsoft.com/office/drawing/2014/main" id="{AF1FC0F0-30E0-0B48-9CF1-935915F132D0}"/>
              </a:ext>
            </a:extLst>
          </p:cNvPr>
          <p:cNvSpPr txBox="1"/>
          <p:nvPr/>
        </p:nvSpPr>
        <p:spPr>
          <a:xfrm>
            <a:off x="4572678" y="2882061"/>
            <a:ext cx="3063659" cy="603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WRITE DOWN THE SUBTITLE </a:t>
            </a:r>
          </a:p>
          <a:p>
            <a:pPr algn="ctr">
              <a:lnSpc>
                <a:spcPts val="212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OF THE MAGAZINE CONCEPT PPT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텍스트상자 2">
            <a:extLst>
              <a:ext uri="{FF2B5EF4-FFF2-40B4-BE49-F238E27FC236}">
                <a16:creationId xmlns="" xmlns:a16="http://schemas.microsoft.com/office/drawing/2014/main" id="{DD863499-A792-F546-A088-E1DD8E07600E}"/>
              </a:ext>
            </a:extLst>
          </p:cNvPr>
          <p:cNvSpPr txBox="1"/>
          <p:nvPr/>
        </p:nvSpPr>
        <p:spPr>
          <a:xfrm>
            <a:off x="4750921" y="6324833"/>
            <a:ext cx="2690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spc="300" dirty="0" err="1">
                <a:solidFill>
                  <a:schemeClr val="bg1">
                    <a:lumMod val="8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네순이</a:t>
            </a:r>
            <a:r>
              <a:rPr kumimoji="1" lang="ko-KR" altLang="en-US" sz="1000" spc="300" dirty="0">
                <a:solidFill>
                  <a:schemeClr val="bg1">
                    <a:lumMod val="8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  <a:r>
              <a:rPr kumimoji="1" lang="en-US" altLang="ko-KR" sz="1000" spc="300" dirty="0">
                <a:solidFill>
                  <a:schemeClr val="bg1">
                    <a:lumMod val="8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000" spc="300" dirty="0">
                <a:solidFill>
                  <a:schemeClr val="bg1">
                    <a:lumMod val="8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모순이 </a:t>
            </a:r>
            <a:r>
              <a:rPr kumimoji="1" lang="en-US" altLang="ko-KR" sz="1000" spc="300" dirty="0">
                <a:solidFill>
                  <a:schemeClr val="bg1">
                    <a:lumMod val="8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000" spc="300" dirty="0">
                <a:solidFill>
                  <a:schemeClr val="bg1">
                    <a:lumMod val="8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공순이 </a:t>
            </a:r>
            <a:r>
              <a:rPr kumimoji="1" lang="en-US" altLang="ko-KR" sz="1000" spc="300" dirty="0">
                <a:solidFill>
                  <a:schemeClr val="bg1">
                    <a:lumMod val="8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000" spc="300" dirty="0">
                <a:solidFill>
                  <a:schemeClr val="bg1">
                    <a:lumMod val="8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  <a:r>
              <a:rPr kumimoji="1" lang="ko-KR" altLang="en-US" sz="1000" spc="300" dirty="0" err="1">
                <a:solidFill>
                  <a:schemeClr val="bg1">
                    <a:lumMod val="8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방순이</a:t>
            </a:r>
            <a:endParaRPr kumimoji="1" lang="ko-KR" altLang="en-US" sz="1000" spc="300" dirty="0">
              <a:solidFill>
                <a:schemeClr val="bg1">
                  <a:lumMod val="85000"/>
                </a:schemeClr>
              </a:solidFill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  <p:sp>
        <p:nvSpPr>
          <p:cNvPr id="2" name="텍스트상자 1">
            <a:extLst>
              <a:ext uri="{FF2B5EF4-FFF2-40B4-BE49-F238E27FC236}">
                <a16:creationId xmlns="" xmlns:a16="http://schemas.microsoft.com/office/drawing/2014/main" id="{A9446E6F-2A1D-394B-8B3F-4A464CD6C778}"/>
              </a:ext>
            </a:extLst>
          </p:cNvPr>
          <p:cNvSpPr txBox="1"/>
          <p:nvPr/>
        </p:nvSpPr>
        <p:spPr>
          <a:xfrm>
            <a:off x="3054777" y="689471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DemiLight" panose="020B0400000000000000" pitchFamily="34" charset="-128"/>
              </a:rPr>
              <a:t>MAY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DemiLight" panose="020B0400000000000000" pitchFamily="34" charset="-128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="" xmlns:a16="http://schemas.microsoft.com/office/drawing/2014/main" id="{E6F7CF68-1DCC-EE43-8833-46F7F8D9D5F7}"/>
              </a:ext>
            </a:extLst>
          </p:cNvPr>
          <p:cNvSpPr txBox="1"/>
          <p:nvPr/>
        </p:nvSpPr>
        <p:spPr>
          <a:xfrm>
            <a:off x="8572946" y="68947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DemiLight" panose="020B0400000000000000" pitchFamily="34" charset="-128"/>
              </a:rPr>
              <a:t>2018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DemiLight" panose="020B0400000000000000" pitchFamily="34" charset="-128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="" xmlns:a16="http://schemas.microsoft.com/office/drawing/2014/main" id="{85C1D724-E02F-FE43-BBDB-E3A0C9E2F7E5}"/>
              </a:ext>
            </a:extLst>
          </p:cNvPr>
          <p:cNvSpPr txBox="1"/>
          <p:nvPr/>
        </p:nvSpPr>
        <p:spPr>
          <a:xfrm>
            <a:off x="5579673" y="1344665"/>
            <a:ext cx="1032655" cy="334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TITLE HERE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4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00A410D-D1DC-FF4D-BDBE-BB5E0F353404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상자 5">
            <a:extLst>
              <a:ext uri="{FF2B5EF4-FFF2-40B4-BE49-F238E27FC236}">
                <a16:creationId xmlns="" xmlns:a16="http://schemas.microsoft.com/office/drawing/2014/main" id="{75130734-6BF2-0D4A-84A1-27AC3FFDB3CB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02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7" name="텍스트상자 6">
            <a:extLst>
              <a:ext uri="{FF2B5EF4-FFF2-40B4-BE49-F238E27FC236}">
                <a16:creationId xmlns="" xmlns:a16="http://schemas.microsoft.com/office/drawing/2014/main" id="{C136A170-F564-B847-BE54-A49C7D402136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두번째 제목을 적어주세요 </a:t>
            </a:r>
          </a:p>
        </p:txBody>
      </p:sp>
      <p:sp>
        <p:nvSpPr>
          <p:cNvPr id="9" name="텍스트상자 8">
            <a:extLst>
              <a:ext uri="{FF2B5EF4-FFF2-40B4-BE49-F238E27FC236}">
                <a16:creationId xmlns="" xmlns:a16="http://schemas.microsoft.com/office/drawing/2014/main" id="{BD9FF44C-547F-0441-B356-247769BC00F7}"/>
              </a:ext>
            </a:extLst>
          </p:cNvPr>
          <p:cNvSpPr txBox="1"/>
          <p:nvPr/>
        </p:nvSpPr>
        <p:spPr>
          <a:xfrm>
            <a:off x="400431" y="293347"/>
            <a:ext cx="2106667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MAGAZINE CONCEPT PPT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60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상자 7">
            <a:extLst>
              <a:ext uri="{FF2B5EF4-FFF2-40B4-BE49-F238E27FC236}">
                <a16:creationId xmlns="" xmlns:a16="http://schemas.microsoft.com/office/drawing/2014/main" id="{F6F2279A-A98C-FB4C-ADBF-2A9EA3D1A461}"/>
              </a:ext>
            </a:extLst>
          </p:cNvPr>
          <p:cNvSpPr txBox="1"/>
          <p:nvPr/>
        </p:nvSpPr>
        <p:spPr>
          <a:xfrm>
            <a:off x="673183" y="3191984"/>
            <a:ext cx="2782220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01.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타이틀을 적어주세요</a:t>
            </a:r>
          </a:p>
        </p:txBody>
      </p:sp>
      <p:sp>
        <p:nvSpPr>
          <p:cNvPr id="9" name="텍스트상자 8">
            <a:extLst>
              <a:ext uri="{FF2B5EF4-FFF2-40B4-BE49-F238E27FC236}">
                <a16:creationId xmlns="" xmlns:a16="http://schemas.microsoft.com/office/drawing/2014/main" id="{2450E0CE-466A-3D44-BD92-B35491CA9557}"/>
              </a:ext>
            </a:extLst>
          </p:cNvPr>
          <p:cNvSpPr txBox="1"/>
          <p:nvPr/>
        </p:nvSpPr>
        <p:spPr>
          <a:xfrm>
            <a:off x="673183" y="3698116"/>
            <a:ext cx="7442625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 계절은 다시 돌아 오지만 떠나간 내 사랑은 어디에 내가 떠나 보낸 것도 아닌데 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="" xmlns:a16="http://schemas.microsoft.com/office/drawing/2014/main" id="{28B39C16-FD3F-D741-B3CD-3239994894C7}"/>
              </a:ext>
            </a:extLst>
          </p:cNvPr>
          <p:cNvCxnSpPr>
            <a:cxnSpLocks/>
          </p:cNvCxnSpPr>
          <p:nvPr/>
        </p:nvCxnSpPr>
        <p:spPr>
          <a:xfrm>
            <a:off x="754496" y="3003834"/>
            <a:ext cx="5277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상자 20">
            <a:extLst>
              <a:ext uri="{FF2B5EF4-FFF2-40B4-BE49-F238E27FC236}">
                <a16:creationId xmlns="" xmlns:a16="http://schemas.microsoft.com/office/drawing/2014/main" id="{1A7B020B-7ED1-3D4D-800B-B96D13A5542E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02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="" xmlns:a16="http://schemas.microsoft.com/office/drawing/2014/main" id="{44B4CDCA-CFB7-0141-B6AE-ABA88928EEF0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텍스트상자 6">
            <a:extLst>
              <a:ext uri="{FF2B5EF4-FFF2-40B4-BE49-F238E27FC236}">
                <a16:creationId xmlns="" xmlns:a16="http://schemas.microsoft.com/office/drawing/2014/main" id="{07A3ECDD-F70C-2941-AF9D-72E4FEABBA3A}"/>
              </a:ext>
            </a:extLst>
          </p:cNvPr>
          <p:cNvSpPr txBox="1"/>
          <p:nvPr/>
        </p:nvSpPr>
        <p:spPr>
          <a:xfrm>
            <a:off x="673183" y="5068285"/>
            <a:ext cx="2782220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02.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타이틀을 적어주세요</a:t>
            </a:r>
          </a:p>
        </p:txBody>
      </p:sp>
      <p:sp>
        <p:nvSpPr>
          <p:cNvPr id="10" name="텍스트상자 9">
            <a:extLst>
              <a:ext uri="{FF2B5EF4-FFF2-40B4-BE49-F238E27FC236}">
                <a16:creationId xmlns="" xmlns:a16="http://schemas.microsoft.com/office/drawing/2014/main" id="{527BF60B-00C5-A44A-B59F-A761080AE7BB}"/>
              </a:ext>
            </a:extLst>
          </p:cNvPr>
          <p:cNvSpPr txBox="1"/>
          <p:nvPr/>
        </p:nvSpPr>
        <p:spPr>
          <a:xfrm>
            <a:off x="673183" y="5574416"/>
            <a:ext cx="7442625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내가 떠나 온 것도 아닌데  조금씩 잊혀져 간다 머물러 있는 사랑인 줄 알았는데 또 하루 멀어져 간다 매일 이별하며 살고 있구나 매일 이별하며 살고 있구나 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="" xmlns:a16="http://schemas.microsoft.com/office/drawing/2014/main" id="{1AB3E51E-545C-AE48-944C-F034D6FC218B}"/>
              </a:ext>
            </a:extLst>
          </p:cNvPr>
          <p:cNvCxnSpPr>
            <a:cxnSpLocks/>
          </p:cNvCxnSpPr>
          <p:nvPr/>
        </p:nvCxnSpPr>
        <p:spPr>
          <a:xfrm>
            <a:off x="754496" y="4880135"/>
            <a:ext cx="5277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65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080BCDA1-64E5-43D6-801F-97091D3C7981}"/>
              </a:ext>
            </a:extLst>
          </p:cNvPr>
          <p:cNvSpPr/>
          <p:nvPr/>
        </p:nvSpPr>
        <p:spPr>
          <a:xfrm>
            <a:off x="6010550" y="-1"/>
            <a:ext cx="6181451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상자 17">
            <a:extLst>
              <a:ext uri="{FF2B5EF4-FFF2-40B4-BE49-F238E27FC236}">
                <a16:creationId xmlns="" xmlns:a16="http://schemas.microsoft.com/office/drawing/2014/main" id="{6AFA2D69-FF80-F947-B290-2306E7A2F89A}"/>
              </a:ext>
            </a:extLst>
          </p:cNvPr>
          <p:cNvSpPr txBox="1"/>
          <p:nvPr/>
        </p:nvSpPr>
        <p:spPr>
          <a:xfrm>
            <a:off x="8598268" y="2815564"/>
            <a:ext cx="25840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  머물러 있는 청춘인 줄 알았는데  비어가는 내 가슴 속엔 더 아무 것도 찾을 수 없네 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="" xmlns:a16="http://schemas.microsoft.com/office/drawing/2014/main" id="{252E92D3-2C85-6C49-B2F7-98A77159DEA2}"/>
              </a:ext>
            </a:extLst>
          </p:cNvPr>
          <p:cNvCxnSpPr>
            <a:cxnSpLocks/>
          </p:cNvCxnSpPr>
          <p:nvPr/>
        </p:nvCxnSpPr>
        <p:spPr>
          <a:xfrm>
            <a:off x="6682053" y="1018882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상자 30">
            <a:extLst>
              <a:ext uri="{FF2B5EF4-FFF2-40B4-BE49-F238E27FC236}">
                <a16:creationId xmlns="" xmlns:a16="http://schemas.microsoft.com/office/drawing/2014/main" id="{08B514F4-AD2A-214C-9E4A-771AAAB9E6C1}"/>
              </a:ext>
            </a:extLst>
          </p:cNvPr>
          <p:cNvSpPr txBox="1"/>
          <p:nvPr/>
        </p:nvSpPr>
        <p:spPr>
          <a:xfrm>
            <a:off x="6562133" y="1205045"/>
            <a:ext cx="2036135" cy="63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 이미지의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타이틀을 적어주세요</a:t>
            </a:r>
          </a:p>
        </p:txBody>
      </p:sp>
      <p:sp>
        <p:nvSpPr>
          <p:cNvPr id="13" name="텍스트상자 12">
            <a:extLst>
              <a:ext uri="{FF2B5EF4-FFF2-40B4-BE49-F238E27FC236}">
                <a16:creationId xmlns="" xmlns:a16="http://schemas.microsoft.com/office/drawing/2014/main" id="{51997BDE-C7EE-E24F-8767-9F9C05920B43}"/>
              </a:ext>
            </a:extLst>
          </p:cNvPr>
          <p:cNvSpPr txBox="1"/>
          <p:nvPr/>
        </p:nvSpPr>
        <p:spPr>
          <a:xfrm>
            <a:off x="8598268" y="3856592"/>
            <a:ext cx="2584042" cy="9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계절은 다시 돌아 오지만 떠나간 내 사랑은 어디에 </a:t>
            </a:r>
          </a:p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내가 떠나 보낸 것도 아닌데 내가 떠나 온 것도 아닌데  조금씩 잊혀져 간다 머물러 있는 사랑인 줄 알았는데 또 하루 멀어져 간다 매일 이별하며 살고 있구나 매일 이별하며 살고 있구나 </a:t>
            </a:r>
          </a:p>
        </p:txBody>
      </p:sp>
      <p:sp>
        <p:nvSpPr>
          <p:cNvPr id="15" name="텍스트상자 14">
            <a:extLst>
              <a:ext uri="{FF2B5EF4-FFF2-40B4-BE49-F238E27FC236}">
                <a16:creationId xmlns="" xmlns:a16="http://schemas.microsoft.com/office/drawing/2014/main" id="{89EEF090-76AA-AF4A-9712-293C9C0DA3C6}"/>
              </a:ext>
            </a:extLst>
          </p:cNvPr>
          <p:cNvSpPr txBox="1"/>
          <p:nvPr/>
        </p:nvSpPr>
        <p:spPr>
          <a:xfrm>
            <a:off x="6562133" y="1907907"/>
            <a:ext cx="2036135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TITLE HERE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B54B120-3B21-C940-AEC6-BFED2170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5" t="31311" r="63684" b="270"/>
          <a:stretch/>
        </p:blipFill>
        <p:spPr>
          <a:xfrm>
            <a:off x="3112511" y="0"/>
            <a:ext cx="2898039" cy="34478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19844FDE-FC23-C54B-A85E-B12CE0130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6" t="1226" r="9638" b="21476"/>
          <a:stretch/>
        </p:blipFill>
        <p:spPr>
          <a:xfrm>
            <a:off x="3112511" y="3447863"/>
            <a:ext cx="2898039" cy="3410138"/>
          </a:xfrm>
          <a:prstGeom prst="rect">
            <a:avLst/>
          </a:prstGeom>
        </p:spPr>
      </p:pic>
      <p:sp>
        <p:nvSpPr>
          <p:cNvPr id="20" name="텍스트상자 19">
            <a:extLst>
              <a:ext uri="{FF2B5EF4-FFF2-40B4-BE49-F238E27FC236}">
                <a16:creationId xmlns="" xmlns:a16="http://schemas.microsoft.com/office/drawing/2014/main" id="{3BFEE132-1328-944E-979E-AD985D92DF56}"/>
              </a:ext>
            </a:extLst>
          </p:cNvPr>
          <p:cNvSpPr txBox="1"/>
          <p:nvPr/>
        </p:nvSpPr>
        <p:spPr>
          <a:xfrm>
            <a:off x="482176" y="4034628"/>
            <a:ext cx="2036135" cy="35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IMAGE 01</a:t>
            </a:r>
            <a:endParaRPr kumimoji="1" lang="ko-KR" altLang="en-US" sz="1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22" name="텍스트상자 21">
            <a:extLst>
              <a:ext uri="{FF2B5EF4-FFF2-40B4-BE49-F238E27FC236}">
                <a16:creationId xmlns="" xmlns:a16="http://schemas.microsoft.com/office/drawing/2014/main" id="{8B20F855-ABED-A845-B223-EC136485A4BB}"/>
              </a:ext>
            </a:extLst>
          </p:cNvPr>
          <p:cNvSpPr txBox="1"/>
          <p:nvPr/>
        </p:nvSpPr>
        <p:spPr>
          <a:xfrm>
            <a:off x="466134" y="4405940"/>
            <a:ext cx="2389361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이미지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해당하는 내용을 적어주세요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간단한 내용을 적어주는게 좋아요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 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텍스트상자 25">
            <a:extLst>
              <a:ext uri="{FF2B5EF4-FFF2-40B4-BE49-F238E27FC236}">
                <a16:creationId xmlns="" xmlns:a16="http://schemas.microsoft.com/office/drawing/2014/main" id="{FCA5A6A7-27A7-8C4C-98B4-3DD3CB955DE1}"/>
              </a:ext>
            </a:extLst>
          </p:cNvPr>
          <p:cNvSpPr txBox="1"/>
          <p:nvPr/>
        </p:nvSpPr>
        <p:spPr>
          <a:xfrm>
            <a:off x="482176" y="5205701"/>
            <a:ext cx="2036135" cy="35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IMAGE 02</a:t>
            </a:r>
            <a:endParaRPr kumimoji="1" lang="ko-KR" altLang="en-US" sz="1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27" name="텍스트상자 26">
            <a:extLst>
              <a:ext uri="{FF2B5EF4-FFF2-40B4-BE49-F238E27FC236}">
                <a16:creationId xmlns="" xmlns:a16="http://schemas.microsoft.com/office/drawing/2014/main" id="{9FA781EC-2CBA-674C-95BC-7E1EDD8770E2}"/>
              </a:ext>
            </a:extLst>
          </p:cNvPr>
          <p:cNvSpPr txBox="1"/>
          <p:nvPr/>
        </p:nvSpPr>
        <p:spPr>
          <a:xfrm>
            <a:off x="466134" y="5577013"/>
            <a:ext cx="2389361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이미지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해당하는 내용을 적어주세요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간단한 내용을 적어주는게 좋아요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 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8" name="텍스트상자 27">
            <a:extLst>
              <a:ext uri="{FF2B5EF4-FFF2-40B4-BE49-F238E27FC236}">
                <a16:creationId xmlns="" xmlns:a16="http://schemas.microsoft.com/office/drawing/2014/main" id="{3400343F-0B47-7247-B306-634E9BD53895}"/>
              </a:ext>
            </a:extLst>
          </p:cNvPr>
          <p:cNvSpPr txBox="1"/>
          <p:nvPr/>
        </p:nvSpPr>
        <p:spPr>
          <a:xfrm>
            <a:off x="4444577" y="3015579"/>
            <a:ext cx="2036135" cy="35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400" b="1" dirty="0">
                <a:solidFill>
                  <a:schemeClr val="bg1"/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IMAGE 01</a:t>
            </a:r>
            <a:endParaRPr kumimoji="1" lang="ko-KR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3" name="텍스트상자 32">
            <a:extLst>
              <a:ext uri="{FF2B5EF4-FFF2-40B4-BE49-F238E27FC236}">
                <a16:creationId xmlns="" xmlns:a16="http://schemas.microsoft.com/office/drawing/2014/main" id="{550A8643-916C-C44E-90AA-630A8E9F405A}"/>
              </a:ext>
            </a:extLst>
          </p:cNvPr>
          <p:cNvSpPr txBox="1"/>
          <p:nvPr/>
        </p:nvSpPr>
        <p:spPr>
          <a:xfrm>
            <a:off x="4444577" y="6480336"/>
            <a:ext cx="2036135" cy="35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400" b="1">
                <a:solidFill>
                  <a:schemeClr val="bg1"/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IMAGE 02</a:t>
            </a:r>
            <a:endParaRPr kumimoji="1" lang="ko-KR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21" name="텍스트상자 20">
            <a:extLst>
              <a:ext uri="{FF2B5EF4-FFF2-40B4-BE49-F238E27FC236}">
                <a16:creationId xmlns="" xmlns:a16="http://schemas.microsoft.com/office/drawing/2014/main" id="{B00AD8A6-095A-422A-8DE7-D79D4B5C1121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1"/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02</a:t>
            </a:r>
            <a:endParaRPr kumimoji="1" lang="ko-KR" altLang="en-US" sz="1100" dirty="0">
              <a:solidFill>
                <a:schemeClr val="bg1"/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23" name="텍스트상자 15">
            <a:extLst>
              <a:ext uri="{FF2B5EF4-FFF2-40B4-BE49-F238E27FC236}">
                <a16:creationId xmlns="" xmlns:a16="http://schemas.microsoft.com/office/drawing/2014/main" id="{78496277-55CC-415B-BC0E-6999D37CB404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11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1BC3A3F1-3468-4688-BD0F-52B0EAE27F87}"/>
              </a:ext>
            </a:extLst>
          </p:cNvPr>
          <p:cNvSpPr/>
          <p:nvPr/>
        </p:nvSpPr>
        <p:spPr>
          <a:xfrm>
            <a:off x="0" y="0"/>
            <a:ext cx="4120896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68">
            <a:extLst>
              <a:ext uri="{FF2B5EF4-FFF2-40B4-BE49-F238E27FC236}">
                <a16:creationId xmlns="" xmlns:a16="http://schemas.microsoft.com/office/drawing/2014/main" id="{275CB390-6074-4E28-B28D-32E8B3B6067E}"/>
              </a:ext>
            </a:extLst>
          </p:cNvPr>
          <p:cNvSpPr txBox="1"/>
          <p:nvPr/>
        </p:nvSpPr>
        <p:spPr>
          <a:xfrm>
            <a:off x="876844" y="2611343"/>
            <a:ext cx="631390" cy="305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40"/>
              </a:lnSpc>
            </a:pPr>
            <a:r>
              <a:rPr lang="en-US" altLang="ko-KR" sz="1200" dirty="0">
                <a:solidFill>
                  <a:srgbClr val="D1A6A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200" dirty="0">
                <a:solidFill>
                  <a:srgbClr val="D1A6A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en-US" altLang="ko-KR" sz="1200" dirty="0">
              <a:solidFill>
                <a:srgbClr val="D1A6A3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5" name="TextBox 68">
            <a:extLst>
              <a:ext uri="{FF2B5EF4-FFF2-40B4-BE49-F238E27FC236}">
                <a16:creationId xmlns="" xmlns:a16="http://schemas.microsoft.com/office/drawing/2014/main" id="{637CBA72-3C17-4351-B04D-DD71058271C6}"/>
              </a:ext>
            </a:extLst>
          </p:cNvPr>
          <p:cNvSpPr txBox="1"/>
          <p:nvPr/>
        </p:nvSpPr>
        <p:spPr>
          <a:xfrm>
            <a:off x="876844" y="2960754"/>
            <a:ext cx="3093254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위에 해당하는 결론을 적어주세요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63" name="TextBox 68">
            <a:extLst>
              <a:ext uri="{FF2B5EF4-FFF2-40B4-BE49-F238E27FC236}">
                <a16:creationId xmlns="" xmlns:a16="http://schemas.microsoft.com/office/drawing/2014/main" id="{46C085C4-3A08-4297-B739-84E2C93F9D89}"/>
              </a:ext>
            </a:extLst>
          </p:cNvPr>
          <p:cNvSpPr txBox="1"/>
          <p:nvPr/>
        </p:nvSpPr>
        <p:spPr>
          <a:xfrm>
            <a:off x="876844" y="3247525"/>
            <a:ext cx="631390" cy="305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40"/>
              </a:lnSpc>
            </a:pPr>
            <a:r>
              <a:rPr lang="en-US" altLang="ko-KR" sz="1200" dirty="0">
                <a:solidFill>
                  <a:srgbClr val="C1D4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r>
              <a:rPr lang="ko-KR" altLang="en-US" sz="1200" dirty="0">
                <a:solidFill>
                  <a:srgbClr val="C1D4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en-US" altLang="ko-KR" sz="1200" dirty="0">
              <a:solidFill>
                <a:srgbClr val="C1D4E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7" name="TextBox 68">
            <a:extLst>
              <a:ext uri="{FF2B5EF4-FFF2-40B4-BE49-F238E27FC236}">
                <a16:creationId xmlns="" xmlns:a16="http://schemas.microsoft.com/office/drawing/2014/main" id="{B24B23CA-CE41-426E-97B6-BC4B9C2B1F24}"/>
              </a:ext>
            </a:extLst>
          </p:cNvPr>
          <p:cNvSpPr txBox="1"/>
          <p:nvPr/>
        </p:nvSpPr>
        <p:spPr>
          <a:xfrm>
            <a:off x="876844" y="3583489"/>
            <a:ext cx="3093254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위에 해당하는 결론을 적어주세요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84" name="TextBox 68">
            <a:extLst>
              <a:ext uri="{FF2B5EF4-FFF2-40B4-BE49-F238E27FC236}">
                <a16:creationId xmlns="" xmlns:a16="http://schemas.microsoft.com/office/drawing/2014/main" id="{773B4B92-8D03-4637-9E2F-B0EE3622ABC1}"/>
              </a:ext>
            </a:extLst>
          </p:cNvPr>
          <p:cNvSpPr txBox="1"/>
          <p:nvPr/>
        </p:nvSpPr>
        <p:spPr>
          <a:xfrm>
            <a:off x="876844" y="3920970"/>
            <a:ext cx="631390" cy="305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4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r>
              <a:rPr lang="ko-KR" altLang="en-US" sz="1200" dirty="0">
                <a:solidFill>
                  <a:srgbClr val="A6A6A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en-US" altLang="ko-KR" sz="1200" dirty="0">
              <a:solidFill>
                <a:srgbClr val="A6A6A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5" name="TextBox 68">
            <a:extLst>
              <a:ext uri="{FF2B5EF4-FFF2-40B4-BE49-F238E27FC236}">
                <a16:creationId xmlns="" xmlns:a16="http://schemas.microsoft.com/office/drawing/2014/main" id="{ACC2CE24-4974-43B1-9AA9-76776C3061FC}"/>
              </a:ext>
            </a:extLst>
          </p:cNvPr>
          <p:cNvSpPr txBox="1"/>
          <p:nvPr/>
        </p:nvSpPr>
        <p:spPr>
          <a:xfrm>
            <a:off x="876844" y="4270381"/>
            <a:ext cx="3093254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위에 해당하는 결론을 적어주세요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="" xmlns:a16="http://schemas.microsoft.com/office/drawing/2014/main" id="{5C54FF2C-FD1B-4AF3-9135-340F63648E45}"/>
              </a:ext>
            </a:extLst>
          </p:cNvPr>
          <p:cNvSpPr/>
          <p:nvPr/>
        </p:nvSpPr>
        <p:spPr>
          <a:xfrm>
            <a:off x="822752" y="2765996"/>
            <a:ext cx="54091" cy="54091"/>
          </a:xfrm>
          <a:prstGeom prst="ellipse">
            <a:avLst/>
          </a:prstGeom>
          <a:solidFill>
            <a:srgbClr val="D1A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D1A6A3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2665AA89-4600-490F-A160-B45ACAAB46A7}"/>
              </a:ext>
            </a:extLst>
          </p:cNvPr>
          <p:cNvSpPr/>
          <p:nvPr/>
        </p:nvSpPr>
        <p:spPr>
          <a:xfrm>
            <a:off x="822752" y="3388456"/>
            <a:ext cx="54091" cy="54091"/>
          </a:xfrm>
          <a:prstGeom prst="ellipse">
            <a:avLst/>
          </a:prstGeom>
          <a:solidFill>
            <a:srgbClr val="C1D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="" xmlns:a16="http://schemas.microsoft.com/office/drawing/2014/main" id="{A8046C45-09EB-4B49-A644-CDC954A3A237}"/>
              </a:ext>
            </a:extLst>
          </p:cNvPr>
          <p:cNvSpPr/>
          <p:nvPr/>
        </p:nvSpPr>
        <p:spPr>
          <a:xfrm>
            <a:off x="822752" y="4069443"/>
            <a:ext cx="54091" cy="54091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TextBox 68">
            <a:extLst>
              <a:ext uri="{FF2B5EF4-FFF2-40B4-BE49-F238E27FC236}">
                <a16:creationId xmlns="" xmlns:a16="http://schemas.microsoft.com/office/drawing/2014/main" id="{6108651E-38AE-0341-9DF1-FB7B7EF12300}"/>
              </a:ext>
            </a:extLst>
          </p:cNvPr>
          <p:cNvSpPr txBox="1"/>
          <p:nvPr/>
        </p:nvSpPr>
        <p:spPr>
          <a:xfrm>
            <a:off x="5621133" y="4942810"/>
            <a:ext cx="2373297" cy="5332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4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도표에 관하여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184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상세설명을 적어주세요</a:t>
            </a:r>
          </a:p>
        </p:txBody>
      </p:sp>
      <p:sp>
        <p:nvSpPr>
          <p:cNvPr id="82" name="텍스트상자 81">
            <a:extLst>
              <a:ext uri="{FF2B5EF4-FFF2-40B4-BE49-F238E27FC236}">
                <a16:creationId xmlns="" xmlns:a16="http://schemas.microsoft.com/office/drawing/2014/main" id="{8B92F584-CD4F-8744-97C7-458403387D27}"/>
              </a:ext>
            </a:extLst>
          </p:cNvPr>
          <p:cNvSpPr txBox="1"/>
          <p:nvPr/>
        </p:nvSpPr>
        <p:spPr>
          <a:xfrm>
            <a:off x="5626738" y="5519173"/>
            <a:ext cx="1528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출처 </a:t>
            </a:r>
            <a:r>
              <a:rPr kumimoji="1"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</a:t>
            </a:r>
            <a:r>
              <a:rPr kumimoji="1"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출처를 적어주세요</a:t>
            </a:r>
            <a:r>
              <a:rPr kumimoji="1"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83" name="텍스트상자 8">
            <a:extLst>
              <a:ext uri="{FF2B5EF4-FFF2-40B4-BE49-F238E27FC236}">
                <a16:creationId xmlns="" xmlns:a16="http://schemas.microsoft.com/office/drawing/2014/main" id="{1A8179DC-4760-7842-94DE-E681ED3D6453}"/>
              </a:ext>
            </a:extLst>
          </p:cNvPr>
          <p:cNvSpPr txBox="1"/>
          <p:nvPr/>
        </p:nvSpPr>
        <p:spPr>
          <a:xfrm>
            <a:off x="7880938" y="4942810"/>
            <a:ext cx="26860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</a:t>
            </a:r>
            <a:endParaRPr kumimoji="1" lang="ko-KR" altLang="en-US" sz="900" dirty="0">
              <a:solidFill>
                <a:srgbClr val="66626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6" name="텍스트상자 20">
            <a:extLst>
              <a:ext uri="{FF2B5EF4-FFF2-40B4-BE49-F238E27FC236}">
                <a16:creationId xmlns="" xmlns:a16="http://schemas.microsoft.com/office/drawing/2014/main" id="{537F8789-BFA9-A148-952D-68ADF1ED43AA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02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50" name="텍스트상자 15">
            <a:extLst>
              <a:ext uri="{FF2B5EF4-FFF2-40B4-BE49-F238E27FC236}">
                <a16:creationId xmlns="" xmlns:a16="http://schemas.microsoft.com/office/drawing/2014/main" id="{60C2D296-5217-9C4C-87D6-32CE73086CB5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12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텍스트상자 64">
            <a:extLst>
              <a:ext uri="{FF2B5EF4-FFF2-40B4-BE49-F238E27FC236}">
                <a16:creationId xmlns="" xmlns:a16="http://schemas.microsoft.com/office/drawing/2014/main" id="{57777443-50E3-7A4D-B4E3-9BD67AD79C63}"/>
              </a:ext>
            </a:extLst>
          </p:cNvPr>
          <p:cNvSpPr txBox="1"/>
          <p:nvPr/>
        </p:nvSpPr>
        <p:spPr>
          <a:xfrm>
            <a:off x="676139" y="1013122"/>
            <a:ext cx="2036135" cy="63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꺾은선 그래프의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타이틀을 적어주세요</a:t>
            </a:r>
          </a:p>
        </p:txBody>
      </p:sp>
      <p:cxnSp>
        <p:nvCxnSpPr>
          <p:cNvPr id="67" name="직선 연결선[R] 66">
            <a:extLst>
              <a:ext uri="{FF2B5EF4-FFF2-40B4-BE49-F238E27FC236}">
                <a16:creationId xmlns="" xmlns:a16="http://schemas.microsoft.com/office/drawing/2014/main" id="{2139AB9B-392F-CA47-91BD-4F8CFEEECE7A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9" name="차트 88">
            <a:extLst>
              <a:ext uri="{FF2B5EF4-FFF2-40B4-BE49-F238E27FC236}">
                <a16:creationId xmlns="" xmlns:a16="http://schemas.microsoft.com/office/drawing/2014/main" id="{F5579605-68C3-47C6-A3F5-E08D310CBA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7784588"/>
              </p:ext>
            </p:extLst>
          </p:nvPr>
        </p:nvGraphicFramePr>
        <p:xfrm>
          <a:off x="5621133" y="1290272"/>
          <a:ext cx="4945845" cy="3387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0" name="텍스트상자 5">
            <a:extLst>
              <a:ext uri="{FF2B5EF4-FFF2-40B4-BE49-F238E27FC236}">
                <a16:creationId xmlns="" xmlns:a16="http://schemas.microsoft.com/office/drawing/2014/main" id="{9CD128EA-024F-4821-840F-373AD1486C7A}"/>
              </a:ext>
            </a:extLst>
          </p:cNvPr>
          <p:cNvSpPr txBox="1"/>
          <p:nvPr/>
        </p:nvSpPr>
        <p:spPr>
          <a:xfrm>
            <a:off x="9038815" y="1400686"/>
            <a:ext cx="1528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2018.05.16 6:00 </a:t>
            </a:r>
            <a:r>
              <a:rPr kumimoji="1" lang="ko-KR" altLang="en-US" sz="10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기준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198D779A-AAE0-4E72-BE76-734AB3D9AB24}"/>
              </a:ext>
            </a:extLst>
          </p:cNvPr>
          <p:cNvGrpSpPr/>
          <p:nvPr/>
        </p:nvGrpSpPr>
        <p:grpSpPr>
          <a:xfrm>
            <a:off x="6010173" y="1910439"/>
            <a:ext cx="4188431" cy="1757059"/>
            <a:chOff x="6010173" y="1910439"/>
            <a:chExt cx="4188431" cy="1757059"/>
          </a:xfrm>
        </p:grpSpPr>
        <p:sp>
          <p:nvSpPr>
            <p:cNvPr id="92" name="타원 91">
              <a:extLst>
                <a:ext uri="{FF2B5EF4-FFF2-40B4-BE49-F238E27FC236}">
                  <a16:creationId xmlns="" xmlns:a16="http://schemas.microsoft.com/office/drawing/2014/main" id="{9E1C5141-47E8-4A83-88D4-2EC23C4333C7}"/>
                </a:ext>
              </a:extLst>
            </p:cNvPr>
            <p:cNvSpPr/>
            <p:nvPr/>
          </p:nvSpPr>
          <p:spPr>
            <a:xfrm>
              <a:off x="7365817" y="3044304"/>
              <a:ext cx="63887" cy="6388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1A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="" xmlns:a16="http://schemas.microsoft.com/office/drawing/2014/main" id="{C7FDDAE2-5D68-4089-B8E9-1206695841AD}"/>
                </a:ext>
              </a:extLst>
            </p:cNvPr>
            <p:cNvSpPr/>
            <p:nvPr/>
          </p:nvSpPr>
          <p:spPr>
            <a:xfrm>
              <a:off x="6704338" y="3356042"/>
              <a:ext cx="63887" cy="6388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1A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="" xmlns:a16="http://schemas.microsoft.com/office/drawing/2014/main" id="{9D1F1ECA-EA94-4BF5-9930-FD825F26CF2F}"/>
                </a:ext>
              </a:extLst>
            </p:cNvPr>
            <p:cNvSpPr/>
            <p:nvPr/>
          </p:nvSpPr>
          <p:spPr>
            <a:xfrm>
              <a:off x="8754544" y="2378548"/>
              <a:ext cx="63887" cy="6388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1A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="" xmlns:a16="http://schemas.microsoft.com/office/drawing/2014/main" id="{50FBA977-0A03-4A62-B22D-62302EE222E4}"/>
                </a:ext>
              </a:extLst>
            </p:cNvPr>
            <p:cNvSpPr/>
            <p:nvPr/>
          </p:nvSpPr>
          <p:spPr>
            <a:xfrm>
              <a:off x="8067983" y="1910439"/>
              <a:ext cx="63887" cy="6388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1A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="" xmlns:a16="http://schemas.microsoft.com/office/drawing/2014/main" id="{3D01A78F-C0A4-4712-AC24-4FD1624A3258}"/>
                </a:ext>
              </a:extLst>
            </p:cNvPr>
            <p:cNvSpPr/>
            <p:nvPr/>
          </p:nvSpPr>
          <p:spPr>
            <a:xfrm>
              <a:off x="9430703" y="2849189"/>
              <a:ext cx="63887" cy="6388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1A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="" xmlns:a16="http://schemas.microsoft.com/office/drawing/2014/main" id="{8E375AF1-D857-45E7-BCF5-44CE02D30D49}"/>
                </a:ext>
              </a:extLst>
            </p:cNvPr>
            <p:cNvSpPr/>
            <p:nvPr/>
          </p:nvSpPr>
          <p:spPr>
            <a:xfrm>
              <a:off x="10101661" y="3158733"/>
              <a:ext cx="96943" cy="9694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A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="" xmlns:a16="http://schemas.microsoft.com/office/drawing/2014/main" id="{6BEB33F4-81D8-43BE-9FA6-7C3CDA2E3162}"/>
                </a:ext>
              </a:extLst>
            </p:cNvPr>
            <p:cNvSpPr/>
            <p:nvPr/>
          </p:nvSpPr>
          <p:spPr>
            <a:xfrm>
              <a:off x="6010173" y="3603611"/>
              <a:ext cx="63887" cy="6388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1A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39A6E406-C4BD-47E9-ADB7-B06062ADF136}"/>
              </a:ext>
            </a:extLst>
          </p:cNvPr>
          <p:cNvSpPr/>
          <p:nvPr/>
        </p:nvSpPr>
        <p:spPr>
          <a:xfrm>
            <a:off x="6019882" y="3747109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C1D4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="" xmlns:a16="http://schemas.microsoft.com/office/drawing/2014/main" id="{88A730EF-9CF9-446F-8A85-0E62E8A1B474}"/>
              </a:ext>
            </a:extLst>
          </p:cNvPr>
          <p:cNvSpPr/>
          <p:nvPr/>
        </p:nvSpPr>
        <p:spPr>
          <a:xfrm>
            <a:off x="6019882" y="3815069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="" xmlns:a16="http://schemas.microsoft.com/office/drawing/2014/main" id="{B55C3D7F-2858-45D2-BC62-E602DC081A2A}"/>
              </a:ext>
            </a:extLst>
          </p:cNvPr>
          <p:cNvSpPr/>
          <p:nvPr/>
        </p:nvSpPr>
        <p:spPr>
          <a:xfrm>
            <a:off x="6710509" y="3577029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C1D4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="" xmlns:a16="http://schemas.microsoft.com/office/drawing/2014/main" id="{E99A3024-B421-4E84-97B4-7F00D38222D6}"/>
              </a:ext>
            </a:extLst>
          </p:cNvPr>
          <p:cNvSpPr/>
          <p:nvPr/>
        </p:nvSpPr>
        <p:spPr>
          <a:xfrm>
            <a:off x="7395984" y="3386332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C1D4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="" xmlns:a16="http://schemas.microsoft.com/office/drawing/2014/main" id="{3C61171D-F797-41E6-A87C-2410F9375F75}"/>
              </a:ext>
            </a:extLst>
          </p:cNvPr>
          <p:cNvSpPr/>
          <p:nvPr/>
        </p:nvSpPr>
        <p:spPr>
          <a:xfrm>
            <a:off x="8073899" y="3524813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C1D4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="" xmlns:a16="http://schemas.microsoft.com/office/drawing/2014/main" id="{D53E041E-4CB6-4B5D-BF1F-EF957B1A40C8}"/>
              </a:ext>
            </a:extLst>
          </p:cNvPr>
          <p:cNvSpPr/>
          <p:nvPr/>
        </p:nvSpPr>
        <p:spPr>
          <a:xfrm>
            <a:off x="8754218" y="3375511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C1D4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="" xmlns:a16="http://schemas.microsoft.com/office/drawing/2014/main" id="{984ACD21-6EA2-492C-A6B4-1F007F786447}"/>
              </a:ext>
            </a:extLst>
          </p:cNvPr>
          <p:cNvSpPr/>
          <p:nvPr/>
        </p:nvSpPr>
        <p:spPr>
          <a:xfrm>
            <a:off x="9441772" y="3836696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rgbClr val="C1D4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="" xmlns:a16="http://schemas.microsoft.com/office/drawing/2014/main" id="{DA9F8494-B785-4532-8DB2-0EA8C942FCFB}"/>
              </a:ext>
            </a:extLst>
          </p:cNvPr>
          <p:cNvSpPr/>
          <p:nvPr/>
        </p:nvSpPr>
        <p:spPr>
          <a:xfrm>
            <a:off x="10093184" y="3680759"/>
            <a:ext cx="85476" cy="85476"/>
          </a:xfrm>
          <a:prstGeom prst="ellipse">
            <a:avLst/>
          </a:prstGeom>
          <a:solidFill>
            <a:schemeClr val="bg1"/>
          </a:solidFill>
          <a:ln w="25400">
            <a:solidFill>
              <a:srgbClr val="C1D4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="" xmlns:a16="http://schemas.microsoft.com/office/drawing/2014/main" id="{9F59E213-CD1C-48E7-9C44-0FA44B8183D8}"/>
              </a:ext>
            </a:extLst>
          </p:cNvPr>
          <p:cNvSpPr/>
          <p:nvPr/>
        </p:nvSpPr>
        <p:spPr>
          <a:xfrm>
            <a:off x="10093184" y="3823905"/>
            <a:ext cx="85476" cy="8547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="" xmlns:a16="http://schemas.microsoft.com/office/drawing/2014/main" id="{DCC0CA13-8EA7-4C87-A9AE-D316C301AF56}"/>
              </a:ext>
            </a:extLst>
          </p:cNvPr>
          <p:cNvSpPr/>
          <p:nvPr/>
        </p:nvSpPr>
        <p:spPr>
          <a:xfrm>
            <a:off x="9441772" y="3655144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="" xmlns:a16="http://schemas.microsoft.com/office/drawing/2014/main" id="{BDC2354F-7EE1-436D-AC8B-9013C285C4D3}"/>
              </a:ext>
            </a:extLst>
          </p:cNvPr>
          <p:cNvSpPr/>
          <p:nvPr/>
        </p:nvSpPr>
        <p:spPr>
          <a:xfrm>
            <a:off x="8754218" y="3463129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="" xmlns:a16="http://schemas.microsoft.com/office/drawing/2014/main" id="{39227BE8-B917-41E9-8392-92544E399EEC}"/>
              </a:ext>
            </a:extLst>
          </p:cNvPr>
          <p:cNvSpPr/>
          <p:nvPr/>
        </p:nvSpPr>
        <p:spPr>
          <a:xfrm>
            <a:off x="8073899" y="3390973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="" xmlns:a16="http://schemas.microsoft.com/office/drawing/2014/main" id="{3265D336-321D-4A80-AAA6-EFC233714DE0}"/>
              </a:ext>
            </a:extLst>
          </p:cNvPr>
          <p:cNvSpPr/>
          <p:nvPr/>
        </p:nvSpPr>
        <p:spPr>
          <a:xfrm>
            <a:off x="7395984" y="3499718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="" xmlns:a16="http://schemas.microsoft.com/office/drawing/2014/main" id="{78880C49-48CE-40D3-B750-62BB37309068}"/>
              </a:ext>
            </a:extLst>
          </p:cNvPr>
          <p:cNvSpPr/>
          <p:nvPr/>
        </p:nvSpPr>
        <p:spPr>
          <a:xfrm>
            <a:off x="6710509" y="3654338"/>
            <a:ext cx="41746" cy="417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40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="" xmlns:a16="http://schemas.microsoft.com/office/drawing/2014/main" id="{CFD73679-E6CD-DB4E-B175-D72E92E54546}"/>
              </a:ext>
            </a:extLst>
          </p:cNvPr>
          <p:cNvSpPr txBox="1"/>
          <p:nvPr/>
        </p:nvSpPr>
        <p:spPr>
          <a:xfrm>
            <a:off x="711465" y="2166380"/>
            <a:ext cx="2036135" cy="34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KEYWORD 01</a:t>
            </a:r>
            <a:endParaRPr kumimoji="1"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4" name="텍스트상자 13">
            <a:extLst>
              <a:ext uri="{FF2B5EF4-FFF2-40B4-BE49-F238E27FC236}">
                <a16:creationId xmlns="" xmlns:a16="http://schemas.microsoft.com/office/drawing/2014/main" id="{B33329A8-F489-9540-9EFF-7A397668796B}"/>
              </a:ext>
            </a:extLst>
          </p:cNvPr>
          <p:cNvSpPr txBox="1"/>
          <p:nvPr/>
        </p:nvSpPr>
        <p:spPr>
          <a:xfrm>
            <a:off x="2967056" y="2166380"/>
            <a:ext cx="25840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키워드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적어주세요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요약된 내용을 적어주시는 게 좋아요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 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텍스트상자 16">
            <a:extLst>
              <a:ext uri="{FF2B5EF4-FFF2-40B4-BE49-F238E27FC236}">
                <a16:creationId xmlns="" xmlns:a16="http://schemas.microsoft.com/office/drawing/2014/main" id="{77164156-BED1-6A42-8082-ACD809F9678C}"/>
              </a:ext>
            </a:extLst>
          </p:cNvPr>
          <p:cNvSpPr txBox="1"/>
          <p:nvPr/>
        </p:nvSpPr>
        <p:spPr>
          <a:xfrm>
            <a:off x="6620552" y="2166380"/>
            <a:ext cx="2036135" cy="34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KEYWORD 02</a:t>
            </a:r>
            <a:endParaRPr kumimoji="1"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8" name="텍스트상자 17">
            <a:extLst>
              <a:ext uri="{FF2B5EF4-FFF2-40B4-BE49-F238E27FC236}">
                <a16:creationId xmlns="" xmlns:a16="http://schemas.microsoft.com/office/drawing/2014/main" id="{6AFA2D69-FF80-F947-B290-2306E7A2F89A}"/>
              </a:ext>
            </a:extLst>
          </p:cNvPr>
          <p:cNvSpPr txBox="1"/>
          <p:nvPr/>
        </p:nvSpPr>
        <p:spPr>
          <a:xfrm>
            <a:off x="8876143" y="2166380"/>
            <a:ext cx="25840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키워드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적어주세요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요약된 내용을 적어주시는 게 좋아요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 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5BF4C6B-30BF-5843-873A-624F5A761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4" t="1461" r="1165" b="57741"/>
          <a:stretch/>
        </p:blipFill>
        <p:spPr>
          <a:xfrm>
            <a:off x="0" y="3767548"/>
            <a:ext cx="7891670" cy="2798064"/>
          </a:xfrm>
          <a:prstGeom prst="rect">
            <a:avLst/>
          </a:prstGeom>
        </p:spPr>
      </p:pic>
      <p:sp>
        <p:nvSpPr>
          <p:cNvPr id="7" name="직각 삼각형[R] 6">
            <a:extLst>
              <a:ext uri="{FF2B5EF4-FFF2-40B4-BE49-F238E27FC236}">
                <a16:creationId xmlns="" xmlns:a16="http://schemas.microsoft.com/office/drawing/2014/main" id="{63E2737B-0724-6C46-9300-0876887A7AF9}"/>
              </a:ext>
            </a:extLst>
          </p:cNvPr>
          <p:cNvSpPr/>
          <p:nvPr/>
        </p:nvSpPr>
        <p:spPr>
          <a:xfrm rot="5400000">
            <a:off x="685375" y="2040673"/>
            <a:ext cx="193113" cy="193113"/>
          </a:xfrm>
          <a:prstGeom prst="rtTriangle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각 삼각형[R] 31">
            <a:extLst>
              <a:ext uri="{FF2B5EF4-FFF2-40B4-BE49-F238E27FC236}">
                <a16:creationId xmlns="" xmlns:a16="http://schemas.microsoft.com/office/drawing/2014/main" id="{FF377B4E-0C23-774A-8DB3-50A33D829E99}"/>
              </a:ext>
            </a:extLst>
          </p:cNvPr>
          <p:cNvSpPr/>
          <p:nvPr/>
        </p:nvSpPr>
        <p:spPr>
          <a:xfrm rot="5400000">
            <a:off x="6553715" y="2040673"/>
            <a:ext cx="193113" cy="193113"/>
          </a:xfrm>
          <a:prstGeom prst="rtTriangle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상자 20">
            <a:extLst>
              <a:ext uri="{FF2B5EF4-FFF2-40B4-BE49-F238E27FC236}">
                <a16:creationId xmlns="" xmlns:a16="http://schemas.microsoft.com/office/drawing/2014/main" id="{B681829A-751F-48AB-B275-0E3ECEB288B6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02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5" name="텍스트상자 15">
            <a:extLst>
              <a:ext uri="{FF2B5EF4-FFF2-40B4-BE49-F238E27FC236}">
                <a16:creationId xmlns="" xmlns:a16="http://schemas.microsoft.com/office/drawing/2014/main" id="{BDB1F2CD-E738-4543-A01E-D723E406B1BE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13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텍스트상자 18">
            <a:extLst>
              <a:ext uri="{FF2B5EF4-FFF2-40B4-BE49-F238E27FC236}">
                <a16:creationId xmlns="" xmlns:a16="http://schemas.microsoft.com/office/drawing/2014/main" id="{FEF247C7-6B0A-5640-A4CB-F4B4C065702F}"/>
              </a:ext>
            </a:extLst>
          </p:cNvPr>
          <p:cNvSpPr txBox="1"/>
          <p:nvPr/>
        </p:nvSpPr>
        <p:spPr>
          <a:xfrm>
            <a:off x="676139" y="1013122"/>
            <a:ext cx="2036135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키워드를 적어주세요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="" xmlns:a16="http://schemas.microsoft.com/office/drawing/2014/main" id="{EDA16269-3527-2E4F-AC31-D0DDFAF0AB89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9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텍스트상자 20">
            <a:extLst>
              <a:ext uri="{FF2B5EF4-FFF2-40B4-BE49-F238E27FC236}">
                <a16:creationId xmlns="" xmlns:a16="http://schemas.microsoft.com/office/drawing/2014/main" id="{537F8789-BFA9-A148-952D-68ADF1ED43AA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02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50" name="텍스트상자 15">
            <a:extLst>
              <a:ext uri="{FF2B5EF4-FFF2-40B4-BE49-F238E27FC236}">
                <a16:creationId xmlns="" xmlns:a16="http://schemas.microsoft.com/office/drawing/2014/main" id="{60C2D296-5217-9C4C-87D6-32CE73086CB5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14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1" name="텍스트상자 50">
            <a:extLst>
              <a:ext uri="{FF2B5EF4-FFF2-40B4-BE49-F238E27FC236}">
                <a16:creationId xmlns="" xmlns:a16="http://schemas.microsoft.com/office/drawing/2014/main" id="{854CB433-B51D-824E-B008-F10FC2473D20}"/>
              </a:ext>
            </a:extLst>
          </p:cNvPr>
          <p:cNvSpPr txBox="1"/>
          <p:nvPr/>
        </p:nvSpPr>
        <p:spPr>
          <a:xfrm>
            <a:off x="676139" y="1781482"/>
            <a:ext cx="1517481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TITLE HERE</a:t>
            </a:r>
            <a:endParaRPr kumimoji="1" lang="ko-KR" altLang="en-US" sz="12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65" name="텍스트상자 64">
            <a:extLst>
              <a:ext uri="{FF2B5EF4-FFF2-40B4-BE49-F238E27FC236}">
                <a16:creationId xmlns="" xmlns:a16="http://schemas.microsoft.com/office/drawing/2014/main" id="{57777443-50E3-7A4D-B4E3-9BD67AD79C63}"/>
              </a:ext>
            </a:extLst>
          </p:cNvPr>
          <p:cNvSpPr txBox="1"/>
          <p:nvPr/>
        </p:nvSpPr>
        <p:spPr>
          <a:xfrm>
            <a:off x="676139" y="1013122"/>
            <a:ext cx="2036135" cy="63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목표 타이틀을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적어주세요</a:t>
            </a:r>
          </a:p>
        </p:txBody>
      </p:sp>
      <p:cxnSp>
        <p:nvCxnSpPr>
          <p:cNvPr id="67" name="직선 연결선[R] 66">
            <a:extLst>
              <a:ext uri="{FF2B5EF4-FFF2-40B4-BE49-F238E27FC236}">
                <a16:creationId xmlns="" xmlns:a16="http://schemas.microsoft.com/office/drawing/2014/main" id="{2139AB9B-392F-CA47-91BD-4F8CFEEECE7A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상자 2">
            <a:extLst>
              <a:ext uri="{FF2B5EF4-FFF2-40B4-BE49-F238E27FC236}">
                <a16:creationId xmlns="" xmlns:a16="http://schemas.microsoft.com/office/drawing/2014/main" id="{67841D63-5355-EB40-A75E-F73F4B1585FA}"/>
              </a:ext>
            </a:extLst>
          </p:cNvPr>
          <p:cNvSpPr txBox="1"/>
          <p:nvPr/>
        </p:nvSpPr>
        <p:spPr>
          <a:xfrm>
            <a:off x="4621809" y="276435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목표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8" name="텍스트상자 47">
            <a:extLst>
              <a:ext uri="{FF2B5EF4-FFF2-40B4-BE49-F238E27FC236}">
                <a16:creationId xmlns="" xmlns:a16="http://schemas.microsoft.com/office/drawing/2014/main" id="{39C0E5D7-064D-F348-8C0B-F38D7A0D9FB4}"/>
              </a:ext>
            </a:extLst>
          </p:cNvPr>
          <p:cNvSpPr txBox="1"/>
          <p:nvPr/>
        </p:nvSpPr>
        <p:spPr>
          <a:xfrm>
            <a:off x="4621809" y="4076844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목표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9" name="텍스트상자 48">
            <a:extLst>
              <a:ext uri="{FF2B5EF4-FFF2-40B4-BE49-F238E27FC236}">
                <a16:creationId xmlns="" xmlns:a16="http://schemas.microsoft.com/office/drawing/2014/main" id="{16B78E47-10F0-2949-AE33-DEFBDFCEDF9D}"/>
              </a:ext>
            </a:extLst>
          </p:cNvPr>
          <p:cNvSpPr txBox="1"/>
          <p:nvPr/>
        </p:nvSpPr>
        <p:spPr>
          <a:xfrm>
            <a:off x="4621809" y="5377461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목표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="" xmlns:a16="http://schemas.microsoft.com/office/drawing/2014/main" id="{4E39FD89-455F-0343-A3D6-1483FA2461A1}"/>
              </a:ext>
            </a:extLst>
          </p:cNvPr>
          <p:cNvCxnSpPr/>
          <p:nvPr/>
        </p:nvCxnSpPr>
        <p:spPr>
          <a:xfrm flipV="1">
            <a:off x="5438906" y="4230732"/>
            <a:ext cx="996619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="" xmlns:a16="http://schemas.microsoft.com/office/drawing/2014/main" id="{F2A6A961-AD7B-5A40-8F04-657CCD9544E3}"/>
              </a:ext>
            </a:extLst>
          </p:cNvPr>
          <p:cNvCxnSpPr/>
          <p:nvPr/>
        </p:nvCxnSpPr>
        <p:spPr>
          <a:xfrm flipV="1">
            <a:off x="5438906" y="5531349"/>
            <a:ext cx="996619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상자 8">
            <a:extLst>
              <a:ext uri="{FF2B5EF4-FFF2-40B4-BE49-F238E27FC236}">
                <a16:creationId xmlns="" xmlns:a16="http://schemas.microsoft.com/office/drawing/2014/main" id="{2B6FE4F4-ADDA-1C46-8A6D-34EFA9EA2388}"/>
              </a:ext>
            </a:extLst>
          </p:cNvPr>
          <p:cNvSpPr txBox="1"/>
          <p:nvPr/>
        </p:nvSpPr>
        <p:spPr>
          <a:xfrm>
            <a:off x="6622320" y="2764352"/>
            <a:ext cx="4123947" cy="62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</a:t>
            </a:r>
            <a:endParaRPr kumimoji="1" lang="ko-KR" altLang="en-US" sz="900" dirty="0">
              <a:solidFill>
                <a:srgbClr val="66626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4" name="텍스트상자 8">
            <a:extLst>
              <a:ext uri="{FF2B5EF4-FFF2-40B4-BE49-F238E27FC236}">
                <a16:creationId xmlns="" xmlns:a16="http://schemas.microsoft.com/office/drawing/2014/main" id="{5523A2CA-4BFD-9F4D-A5C5-5E0BCD42831B}"/>
              </a:ext>
            </a:extLst>
          </p:cNvPr>
          <p:cNvSpPr txBox="1"/>
          <p:nvPr/>
        </p:nvSpPr>
        <p:spPr>
          <a:xfrm>
            <a:off x="6622321" y="4094389"/>
            <a:ext cx="4123946" cy="62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계절은 다시 돌아 오지만 떠나간 내 사랑은 어디에 내가 떠나 보낸 것도 아닌데 내가 떠나 온 것도 아닌데  조금씩 잊혀져 간다 머물러 있는 사랑인 줄 알았는데 또 하루 멀어져 간다 매일 이별하며 살고 있구나 매일 이별하며 살고 있구나 </a:t>
            </a:r>
          </a:p>
        </p:txBody>
      </p:sp>
      <p:sp>
        <p:nvSpPr>
          <p:cNvPr id="85" name="텍스트상자 8">
            <a:extLst>
              <a:ext uri="{FF2B5EF4-FFF2-40B4-BE49-F238E27FC236}">
                <a16:creationId xmlns="" xmlns:a16="http://schemas.microsoft.com/office/drawing/2014/main" id="{A04EF22D-4364-6846-A076-73E6D83B5CB5}"/>
              </a:ext>
            </a:extLst>
          </p:cNvPr>
          <p:cNvSpPr txBox="1"/>
          <p:nvPr/>
        </p:nvSpPr>
        <p:spPr>
          <a:xfrm>
            <a:off x="6622321" y="5400674"/>
            <a:ext cx="4123946" cy="62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</a:t>
            </a:r>
            <a:endParaRPr kumimoji="1" lang="ko-KR" altLang="en-US" sz="900" dirty="0">
              <a:solidFill>
                <a:srgbClr val="66626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88" name="직선 연결선[R] 87">
            <a:extLst>
              <a:ext uri="{FF2B5EF4-FFF2-40B4-BE49-F238E27FC236}">
                <a16:creationId xmlns="" xmlns:a16="http://schemas.microsoft.com/office/drawing/2014/main" id="{2B640FEF-E529-A74D-A055-C1E127FFB1CB}"/>
              </a:ext>
            </a:extLst>
          </p:cNvPr>
          <p:cNvCxnSpPr/>
          <p:nvPr/>
        </p:nvCxnSpPr>
        <p:spPr>
          <a:xfrm flipV="1">
            <a:off x="5438906" y="2918240"/>
            <a:ext cx="996619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35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D8025D4-2A8B-3B42-B63A-762371907851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상자 5">
            <a:extLst>
              <a:ext uri="{FF2B5EF4-FFF2-40B4-BE49-F238E27FC236}">
                <a16:creationId xmlns="" xmlns:a16="http://schemas.microsoft.com/office/drawing/2014/main" id="{7F6CF01C-C3AC-B946-8F83-2D6137AAA598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03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7" name="텍스트상자 6">
            <a:extLst>
              <a:ext uri="{FF2B5EF4-FFF2-40B4-BE49-F238E27FC236}">
                <a16:creationId xmlns="" xmlns:a16="http://schemas.microsoft.com/office/drawing/2014/main" id="{06F2EC9F-42E1-1F4F-8A30-60ABE04D17DF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세번째 제목을 적어주세요 </a:t>
            </a:r>
          </a:p>
        </p:txBody>
      </p:sp>
      <p:sp>
        <p:nvSpPr>
          <p:cNvPr id="9" name="텍스트상자 8">
            <a:extLst>
              <a:ext uri="{FF2B5EF4-FFF2-40B4-BE49-F238E27FC236}">
                <a16:creationId xmlns="" xmlns:a16="http://schemas.microsoft.com/office/drawing/2014/main" id="{1ABD3B50-28A8-B24A-B08B-BFB486BA110B}"/>
              </a:ext>
            </a:extLst>
          </p:cNvPr>
          <p:cNvSpPr txBox="1"/>
          <p:nvPr/>
        </p:nvSpPr>
        <p:spPr>
          <a:xfrm>
            <a:off x="400431" y="293347"/>
            <a:ext cx="2106667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MAGAZINE CONCEPT PPT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8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63A7658-0B85-4219-B6DC-661B61A39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9154829" y="1832606"/>
            <a:ext cx="3037170" cy="303717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07803660-644F-4CFA-80A2-40363A18A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6020876" y="1832606"/>
            <a:ext cx="3037170" cy="303717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7646157E-9762-4E98-9B90-6DEB8B417CCA}"/>
              </a:ext>
            </a:extLst>
          </p:cNvPr>
          <p:cNvGrpSpPr/>
          <p:nvPr/>
        </p:nvGrpSpPr>
        <p:grpSpPr>
          <a:xfrm>
            <a:off x="6020875" y="1832606"/>
            <a:ext cx="3037171" cy="3041715"/>
            <a:chOff x="6020875" y="1832606"/>
            <a:chExt cx="3037171" cy="3041715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5BCFFA8D-5E48-4311-ADFC-373A205B753C}"/>
                </a:ext>
              </a:extLst>
            </p:cNvPr>
            <p:cNvSpPr/>
            <p:nvPr/>
          </p:nvSpPr>
          <p:spPr>
            <a:xfrm>
              <a:off x="6020875" y="1832606"/>
              <a:ext cx="3037171" cy="3041715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텍스트상자 15">
              <a:extLst>
                <a:ext uri="{FF2B5EF4-FFF2-40B4-BE49-F238E27FC236}">
                  <a16:creationId xmlns="" xmlns:a16="http://schemas.microsoft.com/office/drawing/2014/main" id="{2969F9B1-76B8-4399-BE9F-197360CEB08B}"/>
                </a:ext>
              </a:extLst>
            </p:cNvPr>
            <p:cNvSpPr txBox="1"/>
            <p:nvPr/>
          </p:nvSpPr>
          <p:spPr>
            <a:xfrm>
              <a:off x="6604749" y="3069932"/>
              <a:ext cx="1869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STORY. 2</a:t>
              </a:r>
              <a:endParaRPr kumimoji="1" lang="ko-KR" alt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8CA64B59-C800-4250-A506-7C277B433388}"/>
              </a:ext>
            </a:extLst>
          </p:cNvPr>
          <p:cNvGrpSpPr/>
          <p:nvPr/>
        </p:nvGrpSpPr>
        <p:grpSpPr>
          <a:xfrm>
            <a:off x="9154828" y="1832606"/>
            <a:ext cx="3037171" cy="3041715"/>
            <a:chOff x="9154828" y="1832606"/>
            <a:chExt cx="3037171" cy="3041715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61536E00-5F12-40E2-A7D7-BDF1AD585EC9}"/>
                </a:ext>
              </a:extLst>
            </p:cNvPr>
            <p:cNvSpPr/>
            <p:nvPr/>
          </p:nvSpPr>
          <p:spPr>
            <a:xfrm>
              <a:off x="9154828" y="1832606"/>
              <a:ext cx="3037171" cy="3041715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텍스트상자 15">
              <a:extLst>
                <a:ext uri="{FF2B5EF4-FFF2-40B4-BE49-F238E27FC236}">
                  <a16:creationId xmlns="" xmlns:a16="http://schemas.microsoft.com/office/drawing/2014/main" id="{B49960AD-0232-49C3-AFFA-6A339A04D22E}"/>
                </a:ext>
              </a:extLst>
            </p:cNvPr>
            <p:cNvSpPr txBox="1"/>
            <p:nvPr/>
          </p:nvSpPr>
          <p:spPr>
            <a:xfrm>
              <a:off x="9738702" y="3069932"/>
              <a:ext cx="1869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STORY. 3</a:t>
              </a:r>
              <a:endParaRPr kumimoji="1" lang="ko-KR" alt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텍스트상자 20">
            <a:extLst>
              <a:ext uri="{FF2B5EF4-FFF2-40B4-BE49-F238E27FC236}">
                <a16:creationId xmlns="" xmlns:a16="http://schemas.microsoft.com/office/drawing/2014/main" id="{91F44258-E182-43D1-88D5-83BE418B5B8E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884894DC-4CED-449D-A68A-E62FCE728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2886923" y="1832606"/>
            <a:ext cx="3037170" cy="3037170"/>
          </a:xfrm>
          <a:prstGeom prst="rect">
            <a:avLst/>
          </a:prstGeom>
          <a:noFill/>
        </p:spPr>
      </p:pic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AD88BD5-C2DC-4EE8-8819-95E87E8B9FB3}"/>
              </a:ext>
            </a:extLst>
          </p:cNvPr>
          <p:cNvGrpSpPr/>
          <p:nvPr/>
        </p:nvGrpSpPr>
        <p:grpSpPr>
          <a:xfrm>
            <a:off x="2886922" y="1832606"/>
            <a:ext cx="3037171" cy="3041715"/>
            <a:chOff x="6020875" y="1832606"/>
            <a:chExt cx="3037171" cy="3041715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20BB5210-D95C-435E-9F26-C8B750C7CDF8}"/>
                </a:ext>
              </a:extLst>
            </p:cNvPr>
            <p:cNvSpPr/>
            <p:nvPr/>
          </p:nvSpPr>
          <p:spPr>
            <a:xfrm>
              <a:off x="6020875" y="1832606"/>
              <a:ext cx="3037171" cy="3041715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텍스트상자 15">
              <a:extLst>
                <a:ext uri="{FF2B5EF4-FFF2-40B4-BE49-F238E27FC236}">
                  <a16:creationId xmlns="" xmlns:a16="http://schemas.microsoft.com/office/drawing/2014/main" id="{06DE38DA-A3E9-4EA3-B6A7-4E937B9BE4DE}"/>
                </a:ext>
              </a:extLst>
            </p:cNvPr>
            <p:cNvSpPr txBox="1"/>
            <p:nvPr/>
          </p:nvSpPr>
          <p:spPr>
            <a:xfrm>
              <a:off x="6604749" y="3069932"/>
              <a:ext cx="1869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STORY. 1</a:t>
              </a:r>
              <a:endParaRPr kumimoji="1" lang="ko-KR" alt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텍스트상자 13">
            <a:extLst>
              <a:ext uri="{FF2B5EF4-FFF2-40B4-BE49-F238E27FC236}">
                <a16:creationId xmlns="" xmlns:a16="http://schemas.microsoft.com/office/drawing/2014/main" id="{BD8589BD-4B93-4D64-A02D-30D1EBDFB8C7}"/>
              </a:ext>
            </a:extLst>
          </p:cNvPr>
          <p:cNvSpPr txBox="1"/>
          <p:nvPr/>
        </p:nvSpPr>
        <p:spPr>
          <a:xfrm>
            <a:off x="676139" y="1013122"/>
            <a:ext cx="2036135" cy="64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시나리오의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타이틀을 적어주세요</a:t>
            </a:r>
          </a:p>
        </p:txBody>
      </p:sp>
      <p:cxnSp>
        <p:nvCxnSpPr>
          <p:cNvPr id="25" name="직선 연결선[R] 16">
            <a:extLst>
              <a:ext uri="{FF2B5EF4-FFF2-40B4-BE49-F238E27FC236}">
                <a16:creationId xmlns="" xmlns:a16="http://schemas.microsoft.com/office/drawing/2014/main" id="{45CD875F-8EA9-4791-97EC-8789F8016284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상자 15">
            <a:extLst>
              <a:ext uri="{FF2B5EF4-FFF2-40B4-BE49-F238E27FC236}">
                <a16:creationId xmlns="" xmlns:a16="http://schemas.microsoft.com/office/drawing/2014/main" id="{FBFE5E61-C0BD-4CB9-8198-07B47A5BAD3B}"/>
              </a:ext>
            </a:extLst>
          </p:cNvPr>
          <p:cNvSpPr txBox="1"/>
          <p:nvPr/>
        </p:nvSpPr>
        <p:spPr>
          <a:xfrm>
            <a:off x="676139" y="1683177"/>
            <a:ext cx="2036135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TITLE HERE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24" name="텍스트상자 15">
            <a:extLst>
              <a:ext uri="{FF2B5EF4-FFF2-40B4-BE49-F238E27FC236}">
                <a16:creationId xmlns="" xmlns:a16="http://schemas.microsoft.com/office/drawing/2014/main" id="{A985C66F-480B-9F43-BF1A-82688F324058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16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9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63A7658-0B85-4219-B6DC-661B61A39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9154829" y="1830014"/>
            <a:ext cx="3037170" cy="303717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07803660-644F-4CFA-80A2-40363A18A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6020876" y="1830014"/>
            <a:ext cx="3037170" cy="3037170"/>
          </a:xfrm>
          <a:prstGeom prst="rect">
            <a:avLst/>
          </a:prstGeom>
          <a:noFill/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D08BE0C-E728-4994-A365-3B506F2FDF5F}"/>
              </a:ext>
            </a:extLst>
          </p:cNvPr>
          <p:cNvGrpSpPr/>
          <p:nvPr/>
        </p:nvGrpSpPr>
        <p:grpSpPr>
          <a:xfrm>
            <a:off x="6020875" y="1830014"/>
            <a:ext cx="3037171" cy="3041715"/>
            <a:chOff x="6020875" y="1830014"/>
            <a:chExt cx="3037171" cy="3041715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5BCFFA8D-5E48-4311-ADFC-373A205B753C}"/>
                </a:ext>
              </a:extLst>
            </p:cNvPr>
            <p:cNvSpPr/>
            <p:nvPr/>
          </p:nvSpPr>
          <p:spPr>
            <a:xfrm>
              <a:off x="6020875" y="1830014"/>
              <a:ext cx="3037171" cy="3041715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텍스트상자 15">
              <a:extLst>
                <a:ext uri="{FF2B5EF4-FFF2-40B4-BE49-F238E27FC236}">
                  <a16:creationId xmlns="" xmlns:a16="http://schemas.microsoft.com/office/drawing/2014/main" id="{2969F9B1-76B8-4399-BE9F-197360CEB08B}"/>
                </a:ext>
              </a:extLst>
            </p:cNvPr>
            <p:cNvSpPr txBox="1"/>
            <p:nvPr/>
          </p:nvSpPr>
          <p:spPr>
            <a:xfrm>
              <a:off x="6604749" y="3067340"/>
              <a:ext cx="1869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STORY. 2</a:t>
              </a:r>
              <a:endParaRPr kumimoji="1" lang="ko-KR" alt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AA33303-991D-4623-916E-9890EA49FD63}"/>
              </a:ext>
            </a:extLst>
          </p:cNvPr>
          <p:cNvGrpSpPr/>
          <p:nvPr/>
        </p:nvGrpSpPr>
        <p:grpSpPr>
          <a:xfrm>
            <a:off x="9154828" y="1830014"/>
            <a:ext cx="3037171" cy="3041715"/>
            <a:chOff x="9154828" y="1830014"/>
            <a:chExt cx="3037171" cy="3041715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61536E00-5F12-40E2-A7D7-BDF1AD585EC9}"/>
                </a:ext>
              </a:extLst>
            </p:cNvPr>
            <p:cNvSpPr/>
            <p:nvPr/>
          </p:nvSpPr>
          <p:spPr>
            <a:xfrm>
              <a:off x="9154828" y="1830014"/>
              <a:ext cx="3037171" cy="3041715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텍스트상자 15">
              <a:extLst>
                <a:ext uri="{FF2B5EF4-FFF2-40B4-BE49-F238E27FC236}">
                  <a16:creationId xmlns="" xmlns:a16="http://schemas.microsoft.com/office/drawing/2014/main" id="{B49960AD-0232-49C3-AFFA-6A339A04D22E}"/>
                </a:ext>
              </a:extLst>
            </p:cNvPr>
            <p:cNvSpPr txBox="1"/>
            <p:nvPr/>
          </p:nvSpPr>
          <p:spPr>
            <a:xfrm>
              <a:off x="9738702" y="3067340"/>
              <a:ext cx="1869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STORY. 3</a:t>
              </a:r>
              <a:endParaRPr kumimoji="1" lang="ko-KR" alt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BA1B9A7F-EA47-45DB-BADD-54CFFDACF5E0}"/>
              </a:ext>
            </a:extLst>
          </p:cNvPr>
          <p:cNvGrpSpPr/>
          <p:nvPr/>
        </p:nvGrpSpPr>
        <p:grpSpPr>
          <a:xfrm>
            <a:off x="2795483" y="5032895"/>
            <a:ext cx="2791424" cy="985359"/>
            <a:chOff x="2810723" y="5032895"/>
            <a:chExt cx="2791424" cy="985359"/>
          </a:xfrm>
        </p:grpSpPr>
        <p:sp>
          <p:nvSpPr>
            <p:cNvPr id="27" name="텍스트상자 8">
              <a:extLst>
                <a:ext uri="{FF2B5EF4-FFF2-40B4-BE49-F238E27FC236}">
                  <a16:creationId xmlns="" xmlns:a16="http://schemas.microsoft.com/office/drawing/2014/main" id="{1F057595-076C-4D68-BF5F-6972BF0575EA}"/>
                </a:ext>
              </a:extLst>
            </p:cNvPr>
            <p:cNvSpPr txBox="1"/>
            <p:nvPr/>
          </p:nvSpPr>
          <p:spPr>
            <a:xfrm>
              <a:off x="3715448" y="5038499"/>
              <a:ext cx="1886699" cy="97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900" dirty="0">
                  <a:solidFill>
                    <a:srgbClr val="66626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또 하루 멀어져 간다</a:t>
              </a:r>
              <a:r>
                <a:rPr lang="en-US" altLang="ko-KR" sz="900" dirty="0">
                  <a:solidFill>
                    <a:srgbClr val="66626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  <a:r>
                <a:rPr lang="ko-KR" altLang="en-US" sz="900" dirty="0">
                  <a:solidFill>
                    <a:srgbClr val="66626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내뿜은 담배 연기처럼 작기만 한 내 기억 속에 무얼 채워 살고 있는지 점점 더 멀어져 간다 머물러 있는 청춘인 줄 알았는데 비어가는 내 가슴 속엔</a:t>
              </a:r>
              <a:endParaRPr kumimoji="1"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7" name="텍스트상자 15">
              <a:extLst>
                <a:ext uri="{FF2B5EF4-FFF2-40B4-BE49-F238E27FC236}">
                  <a16:creationId xmlns="" xmlns:a16="http://schemas.microsoft.com/office/drawing/2014/main" id="{006DDC77-8CB7-4FE5-B1E0-3822E6B29439}"/>
                </a:ext>
              </a:extLst>
            </p:cNvPr>
            <p:cNvSpPr txBox="1"/>
            <p:nvPr/>
          </p:nvSpPr>
          <p:spPr>
            <a:xfrm>
              <a:off x="2810723" y="5032895"/>
              <a:ext cx="8285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solidFill>
                    <a:schemeClr val="bg2">
                      <a:lumMod val="50000"/>
                    </a:schemeClr>
                  </a:solidFill>
                  <a:latin typeface="Century Gothic" panose="020B0502020202020204" pitchFamily="34" charset="0"/>
                </a:rPr>
                <a:t>STORY. 1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2" name="텍스트상자 20">
            <a:extLst>
              <a:ext uri="{FF2B5EF4-FFF2-40B4-BE49-F238E27FC236}">
                <a16:creationId xmlns="" xmlns:a16="http://schemas.microsoft.com/office/drawing/2014/main" id="{FAC5C276-8AFE-4E1C-8E9C-236D6D0E966A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232DFC81-C91C-4741-80B3-FF8DAA74EC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2886923" y="1832606"/>
            <a:ext cx="3037170" cy="3037170"/>
          </a:xfrm>
          <a:prstGeom prst="rect">
            <a:avLst/>
          </a:prstGeom>
          <a:noFill/>
        </p:spPr>
      </p:pic>
      <p:sp>
        <p:nvSpPr>
          <p:cNvPr id="20" name="텍스트상자 13">
            <a:extLst>
              <a:ext uri="{FF2B5EF4-FFF2-40B4-BE49-F238E27FC236}">
                <a16:creationId xmlns="" xmlns:a16="http://schemas.microsoft.com/office/drawing/2014/main" id="{3DDD3D90-9934-474C-B6F7-6D0C5477F553}"/>
              </a:ext>
            </a:extLst>
          </p:cNvPr>
          <p:cNvSpPr txBox="1"/>
          <p:nvPr/>
        </p:nvSpPr>
        <p:spPr>
          <a:xfrm>
            <a:off x="676139" y="1013122"/>
            <a:ext cx="2036135" cy="64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시나리오의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타이틀을 적어주세요</a:t>
            </a:r>
          </a:p>
        </p:txBody>
      </p:sp>
      <p:cxnSp>
        <p:nvCxnSpPr>
          <p:cNvPr id="23" name="직선 연결선[R] 16">
            <a:extLst>
              <a:ext uri="{FF2B5EF4-FFF2-40B4-BE49-F238E27FC236}">
                <a16:creationId xmlns="" xmlns:a16="http://schemas.microsoft.com/office/drawing/2014/main" id="{9535EAA4-2D82-49C9-AB70-11799E551968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상자 15">
            <a:extLst>
              <a:ext uri="{FF2B5EF4-FFF2-40B4-BE49-F238E27FC236}">
                <a16:creationId xmlns="" xmlns:a16="http://schemas.microsoft.com/office/drawing/2014/main" id="{FE7D9714-590C-456F-A985-7AA3F1A39EE3}"/>
              </a:ext>
            </a:extLst>
          </p:cNvPr>
          <p:cNvSpPr txBox="1"/>
          <p:nvPr/>
        </p:nvSpPr>
        <p:spPr>
          <a:xfrm>
            <a:off x="676139" y="1683177"/>
            <a:ext cx="2036135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TITLE HERE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82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63A7658-0B85-4219-B6DC-661B61A39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9154829" y="1832606"/>
            <a:ext cx="3037170" cy="303717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07803660-644F-4CFA-80A2-40363A18A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6020876" y="1832606"/>
            <a:ext cx="3037170" cy="3037170"/>
          </a:xfrm>
          <a:prstGeom prst="rect">
            <a:avLst/>
          </a:prstGeom>
          <a:noFill/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8FEBCA8B-077A-4ED4-85B5-04958A548FCC}"/>
              </a:ext>
            </a:extLst>
          </p:cNvPr>
          <p:cNvGrpSpPr/>
          <p:nvPr/>
        </p:nvGrpSpPr>
        <p:grpSpPr>
          <a:xfrm>
            <a:off x="9154828" y="1832606"/>
            <a:ext cx="3037171" cy="3041715"/>
            <a:chOff x="9154828" y="1832606"/>
            <a:chExt cx="3037171" cy="3041715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61536E00-5F12-40E2-A7D7-BDF1AD585EC9}"/>
                </a:ext>
              </a:extLst>
            </p:cNvPr>
            <p:cNvSpPr/>
            <p:nvPr/>
          </p:nvSpPr>
          <p:spPr>
            <a:xfrm>
              <a:off x="9154828" y="1832606"/>
              <a:ext cx="3037171" cy="3041715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텍스트상자 15">
              <a:extLst>
                <a:ext uri="{FF2B5EF4-FFF2-40B4-BE49-F238E27FC236}">
                  <a16:creationId xmlns="" xmlns:a16="http://schemas.microsoft.com/office/drawing/2014/main" id="{B49960AD-0232-49C3-AFFA-6A339A04D22E}"/>
                </a:ext>
              </a:extLst>
            </p:cNvPr>
            <p:cNvSpPr txBox="1"/>
            <p:nvPr/>
          </p:nvSpPr>
          <p:spPr>
            <a:xfrm>
              <a:off x="9738702" y="3069932"/>
              <a:ext cx="1869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STORY. 3</a:t>
              </a:r>
              <a:endParaRPr kumimoji="1" lang="ko-KR" alt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E62FB36D-B79A-4504-898E-B8A96AECA6C2}"/>
              </a:ext>
            </a:extLst>
          </p:cNvPr>
          <p:cNvGrpSpPr/>
          <p:nvPr/>
        </p:nvGrpSpPr>
        <p:grpSpPr>
          <a:xfrm>
            <a:off x="5964733" y="5032895"/>
            <a:ext cx="2791424" cy="985359"/>
            <a:chOff x="2810723" y="5032895"/>
            <a:chExt cx="2791424" cy="985359"/>
          </a:xfrm>
        </p:grpSpPr>
        <p:sp>
          <p:nvSpPr>
            <p:cNvPr id="27" name="텍스트상자 8">
              <a:extLst>
                <a:ext uri="{FF2B5EF4-FFF2-40B4-BE49-F238E27FC236}">
                  <a16:creationId xmlns="" xmlns:a16="http://schemas.microsoft.com/office/drawing/2014/main" id="{DDB0B5B2-1126-4DF1-8085-B53A353051B5}"/>
                </a:ext>
              </a:extLst>
            </p:cNvPr>
            <p:cNvSpPr txBox="1"/>
            <p:nvPr/>
          </p:nvSpPr>
          <p:spPr>
            <a:xfrm>
              <a:off x="3715448" y="5038499"/>
              <a:ext cx="1886699" cy="97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900" dirty="0">
                  <a:solidFill>
                    <a:srgbClr val="66626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또 하루 멀어져 간다</a:t>
              </a:r>
              <a:r>
                <a:rPr lang="en-US" altLang="ko-KR" sz="900" dirty="0">
                  <a:solidFill>
                    <a:srgbClr val="66626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  <a:r>
                <a:rPr lang="ko-KR" altLang="en-US" sz="900" dirty="0">
                  <a:solidFill>
                    <a:srgbClr val="66626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내뿜은 담배 연기처럼 작기만 한 내 기억 속에 무얼 채워 살고 있는지 점점 더 멀어져 간다 머물러 있는 청춘인 줄 알았는데 비어가는 내 가슴 속엔</a:t>
              </a:r>
              <a:endParaRPr kumimoji="1"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8" name="텍스트상자 15">
              <a:extLst>
                <a:ext uri="{FF2B5EF4-FFF2-40B4-BE49-F238E27FC236}">
                  <a16:creationId xmlns="" xmlns:a16="http://schemas.microsoft.com/office/drawing/2014/main" id="{F30714A4-4A04-447A-BAA3-F72126D15CC8}"/>
                </a:ext>
              </a:extLst>
            </p:cNvPr>
            <p:cNvSpPr txBox="1"/>
            <p:nvPr/>
          </p:nvSpPr>
          <p:spPr>
            <a:xfrm>
              <a:off x="2810723" y="5032895"/>
              <a:ext cx="8285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solidFill>
                    <a:schemeClr val="bg2">
                      <a:lumMod val="50000"/>
                    </a:schemeClr>
                  </a:solidFill>
                  <a:latin typeface="Century Gothic" panose="020B0502020202020204" pitchFamily="34" charset="0"/>
                </a:rPr>
                <a:t>STORY. 2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3" name="텍스트상자 20">
            <a:extLst>
              <a:ext uri="{FF2B5EF4-FFF2-40B4-BE49-F238E27FC236}">
                <a16:creationId xmlns="" xmlns:a16="http://schemas.microsoft.com/office/drawing/2014/main" id="{F24EFC2C-EF30-4B6C-8216-243DF736F5F7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29284EF2-7068-4AB9-82FD-2406715B9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2886923" y="1832606"/>
            <a:ext cx="3037170" cy="3037170"/>
          </a:xfrm>
          <a:prstGeom prst="rect">
            <a:avLst/>
          </a:prstGeom>
          <a:noFill/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EED398E5-DD5D-4117-BFAE-64B4B61B21A2}"/>
              </a:ext>
            </a:extLst>
          </p:cNvPr>
          <p:cNvGrpSpPr/>
          <p:nvPr/>
        </p:nvGrpSpPr>
        <p:grpSpPr>
          <a:xfrm>
            <a:off x="2886922" y="1832606"/>
            <a:ext cx="3037171" cy="3041715"/>
            <a:chOff x="6020875" y="1832606"/>
            <a:chExt cx="3037171" cy="3041715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4784E043-CE07-4E03-ABDA-7EB96F787EF7}"/>
                </a:ext>
              </a:extLst>
            </p:cNvPr>
            <p:cNvSpPr/>
            <p:nvPr/>
          </p:nvSpPr>
          <p:spPr>
            <a:xfrm>
              <a:off x="6020875" y="1832606"/>
              <a:ext cx="3037171" cy="3041715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텍스트상자 15">
              <a:extLst>
                <a:ext uri="{FF2B5EF4-FFF2-40B4-BE49-F238E27FC236}">
                  <a16:creationId xmlns="" xmlns:a16="http://schemas.microsoft.com/office/drawing/2014/main" id="{4F6659F3-6D13-4BF3-8F38-25255BF6292D}"/>
                </a:ext>
              </a:extLst>
            </p:cNvPr>
            <p:cNvSpPr txBox="1"/>
            <p:nvPr/>
          </p:nvSpPr>
          <p:spPr>
            <a:xfrm>
              <a:off x="6604749" y="3069932"/>
              <a:ext cx="1869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STORY. 1</a:t>
              </a:r>
              <a:endParaRPr kumimoji="1" lang="ko-KR" alt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텍스트상자 13">
            <a:extLst>
              <a:ext uri="{FF2B5EF4-FFF2-40B4-BE49-F238E27FC236}">
                <a16:creationId xmlns="" xmlns:a16="http://schemas.microsoft.com/office/drawing/2014/main" id="{E77B9242-2484-4295-8C3D-C875A91800CA}"/>
              </a:ext>
            </a:extLst>
          </p:cNvPr>
          <p:cNvSpPr txBox="1"/>
          <p:nvPr/>
        </p:nvSpPr>
        <p:spPr>
          <a:xfrm>
            <a:off x="676139" y="1013122"/>
            <a:ext cx="2036135" cy="64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시나리오의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타이틀을 적어주세요</a:t>
            </a:r>
          </a:p>
        </p:txBody>
      </p:sp>
      <p:cxnSp>
        <p:nvCxnSpPr>
          <p:cNvPr id="24" name="직선 연결선[R] 16">
            <a:extLst>
              <a:ext uri="{FF2B5EF4-FFF2-40B4-BE49-F238E27FC236}">
                <a16:creationId xmlns="" xmlns:a16="http://schemas.microsoft.com/office/drawing/2014/main" id="{044A8071-98EB-40CB-A138-7E68A4A5326E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상자 15">
            <a:extLst>
              <a:ext uri="{FF2B5EF4-FFF2-40B4-BE49-F238E27FC236}">
                <a16:creationId xmlns="" xmlns:a16="http://schemas.microsoft.com/office/drawing/2014/main" id="{B46EF0AA-4A01-46D3-A50A-69321CA056C0}"/>
              </a:ext>
            </a:extLst>
          </p:cNvPr>
          <p:cNvSpPr txBox="1"/>
          <p:nvPr/>
        </p:nvSpPr>
        <p:spPr>
          <a:xfrm>
            <a:off x="676139" y="1683177"/>
            <a:ext cx="2036135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TITLE HERE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60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상자 12">
            <a:extLst>
              <a:ext uri="{FF2B5EF4-FFF2-40B4-BE49-F238E27FC236}">
                <a16:creationId xmlns="" xmlns:a16="http://schemas.microsoft.com/office/drawing/2014/main" id="{909FA43F-048C-774C-8975-82EC173392CC}"/>
              </a:ext>
            </a:extLst>
          </p:cNvPr>
          <p:cNvSpPr txBox="1"/>
          <p:nvPr/>
        </p:nvSpPr>
        <p:spPr>
          <a:xfrm>
            <a:off x="7787976" y="2833676"/>
            <a:ext cx="248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첫번째 제목입니다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8403881-F15A-9A40-9821-71FC6C6A0463}"/>
              </a:ext>
            </a:extLst>
          </p:cNvPr>
          <p:cNvSpPr/>
          <p:nvPr/>
        </p:nvSpPr>
        <p:spPr>
          <a:xfrm>
            <a:off x="7265731" y="2772121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Bold" panose="020B0800000000000000" pitchFamily="34" charset="-127"/>
              </a:rPr>
              <a:t>01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0" name="텍스트상자 19">
            <a:extLst>
              <a:ext uri="{FF2B5EF4-FFF2-40B4-BE49-F238E27FC236}">
                <a16:creationId xmlns="" xmlns:a16="http://schemas.microsoft.com/office/drawing/2014/main" id="{773EC803-FCBC-CA46-A891-E0F5A13D0C35}"/>
              </a:ext>
            </a:extLst>
          </p:cNvPr>
          <p:cNvSpPr txBox="1"/>
          <p:nvPr/>
        </p:nvSpPr>
        <p:spPr>
          <a:xfrm>
            <a:off x="7806264" y="3233785"/>
            <a:ext cx="3303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첫번째 부제목을 적어주세요</a:t>
            </a:r>
            <a:r>
              <a:rPr kumimoji="1" lang="en-US" altLang="ko-KR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kumimoji="1" lang="ko-KR" altLang="en-US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</p:txBody>
      </p:sp>
      <p:sp>
        <p:nvSpPr>
          <p:cNvPr id="28" name="텍스트상자 27">
            <a:extLst>
              <a:ext uri="{FF2B5EF4-FFF2-40B4-BE49-F238E27FC236}">
                <a16:creationId xmlns="" xmlns:a16="http://schemas.microsoft.com/office/drawing/2014/main" id="{F755F076-C76E-FB45-8E69-B7978664A3C2}"/>
              </a:ext>
            </a:extLst>
          </p:cNvPr>
          <p:cNvSpPr txBox="1"/>
          <p:nvPr/>
        </p:nvSpPr>
        <p:spPr>
          <a:xfrm>
            <a:off x="7787976" y="3859063"/>
            <a:ext cx="248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두번째 제목입니다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54FFA163-1AB0-F446-9149-4E1B8940933C}"/>
              </a:ext>
            </a:extLst>
          </p:cNvPr>
          <p:cNvSpPr/>
          <p:nvPr/>
        </p:nvSpPr>
        <p:spPr>
          <a:xfrm>
            <a:off x="7265731" y="3797508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Bold" panose="020B0800000000000000" pitchFamily="34" charset="-127"/>
              </a:rPr>
              <a:t>02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0" name="텍스트상자 29">
            <a:extLst>
              <a:ext uri="{FF2B5EF4-FFF2-40B4-BE49-F238E27FC236}">
                <a16:creationId xmlns="" xmlns:a16="http://schemas.microsoft.com/office/drawing/2014/main" id="{4540161A-762F-0844-AE6B-AB4B5337E168}"/>
              </a:ext>
            </a:extLst>
          </p:cNvPr>
          <p:cNvSpPr txBox="1"/>
          <p:nvPr/>
        </p:nvSpPr>
        <p:spPr>
          <a:xfrm>
            <a:off x="7806264" y="4259172"/>
            <a:ext cx="3303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두번째 부제목을 적어주세요</a:t>
            </a:r>
            <a:r>
              <a:rPr kumimoji="1" lang="en-US" altLang="ko-KR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kumimoji="1" lang="ko-KR" altLang="en-US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</p:txBody>
      </p:sp>
      <p:sp>
        <p:nvSpPr>
          <p:cNvPr id="31" name="텍스트상자 30">
            <a:extLst>
              <a:ext uri="{FF2B5EF4-FFF2-40B4-BE49-F238E27FC236}">
                <a16:creationId xmlns="" xmlns:a16="http://schemas.microsoft.com/office/drawing/2014/main" id="{DE41C586-1DC3-5246-A464-2DB86AB27565}"/>
              </a:ext>
            </a:extLst>
          </p:cNvPr>
          <p:cNvSpPr txBox="1"/>
          <p:nvPr/>
        </p:nvSpPr>
        <p:spPr>
          <a:xfrm>
            <a:off x="7787976" y="4884451"/>
            <a:ext cx="248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세번째 제목입니다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AD6318D-5854-714B-9597-5A57FF87EB46}"/>
              </a:ext>
            </a:extLst>
          </p:cNvPr>
          <p:cNvSpPr/>
          <p:nvPr/>
        </p:nvSpPr>
        <p:spPr>
          <a:xfrm>
            <a:off x="7265731" y="4822896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oto Sans CJK KR Bold" panose="020B0800000000000000" pitchFamily="34" charset="-127"/>
              </a:rPr>
              <a:t>03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3" name="텍스트상자 32">
            <a:extLst>
              <a:ext uri="{FF2B5EF4-FFF2-40B4-BE49-F238E27FC236}">
                <a16:creationId xmlns="" xmlns:a16="http://schemas.microsoft.com/office/drawing/2014/main" id="{392A1F4A-5CB7-5144-A1B7-D00F2193239F}"/>
              </a:ext>
            </a:extLst>
          </p:cNvPr>
          <p:cNvSpPr txBox="1"/>
          <p:nvPr/>
        </p:nvSpPr>
        <p:spPr>
          <a:xfrm>
            <a:off x="7806264" y="5284560"/>
            <a:ext cx="3303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세번째 부제목을 적어주세요</a:t>
            </a:r>
            <a:r>
              <a:rPr kumimoji="1" lang="en-US" altLang="ko-KR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kumimoji="1" lang="ko-KR" altLang="en-US" sz="12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</p:txBody>
      </p:sp>
      <p:sp>
        <p:nvSpPr>
          <p:cNvPr id="16" name="텍스트상자 15">
            <a:extLst>
              <a:ext uri="{FF2B5EF4-FFF2-40B4-BE49-F238E27FC236}">
                <a16:creationId xmlns="" xmlns:a16="http://schemas.microsoft.com/office/drawing/2014/main" id="{D8807C25-DBAF-4F91-A28B-9522CFAED980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2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4C76BC32-1806-914E-852D-CFBA7B2FBB15}"/>
              </a:ext>
            </a:extLst>
          </p:cNvPr>
          <p:cNvGrpSpPr/>
          <p:nvPr/>
        </p:nvGrpSpPr>
        <p:grpSpPr>
          <a:xfrm>
            <a:off x="-2791792" y="1153507"/>
            <a:ext cx="9104165" cy="5724179"/>
            <a:chOff x="-3110453" y="1445896"/>
            <a:chExt cx="8607818" cy="5412104"/>
          </a:xfrm>
        </p:grpSpPr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2B632D5D-F8CE-2A47-931A-887B4C8A6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80000"/>
                      </a14:imgEffect>
                    </a14:imgLayer>
                  </a14:imgProps>
                </a:ext>
              </a:extLst>
            </a:blip>
            <a:srcRect t="1577" r="-18" b="8670"/>
            <a:stretch/>
          </p:blipFill>
          <p:spPr>
            <a:xfrm>
              <a:off x="-3110453" y="1445896"/>
              <a:ext cx="8607818" cy="541210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95FCF86D-E905-E24E-AD00-E443EE178119}"/>
                </a:ext>
              </a:extLst>
            </p:cNvPr>
            <p:cNvSpPr/>
            <p:nvPr/>
          </p:nvSpPr>
          <p:spPr>
            <a:xfrm>
              <a:off x="-3110452" y="1445896"/>
              <a:ext cx="8607817" cy="5399116"/>
            </a:xfrm>
            <a:prstGeom prst="rect">
              <a:avLst/>
            </a:prstGeom>
            <a:solidFill>
              <a:schemeClr val="bg2">
                <a:lumMod val="25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텍스트상자 11">
            <a:extLst>
              <a:ext uri="{FF2B5EF4-FFF2-40B4-BE49-F238E27FC236}">
                <a16:creationId xmlns="" xmlns:a16="http://schemas.microsoft.com/office/drawing/2014/main" id="{02FE54AE-587C-4C46-A17F-BD90C526A375}"/>
              </a:ext>
            </a:extLst>
          </p:cNvPr>
          <p:cNvSpPr txBox="1"/>
          <p:nvPr/>
        </p:nvSpPr>
        <p:spPr>
          <a:xfrm>
            <a:off x="5455965" y="1477159"/>
            <a:ext cx="3638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endParaRPr kumimoji="1" lang="ko-KR" altLang="en-US" sz="5400" b="1" spc="3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7" name="텍스트상자 16">
            <a:extLst>
              <a:ext uri="{FF2B5EF4-FFF2-40B4-BE49-F238E27FC236}">
                <a16:creationId xmlns="" xmlns:a16="http://schemas.microsoft.com/office/drawing/2014/main" id="{B323F38E-67BD-9A4D-91D0-74F065B6C50B}"/>
              </a:ext>
            </a:extLst>
          </p:cNvPr>
          <p:cNvSpPr txBox="1"/>
          <p:nvPr/>
        </p:nvSpPr>
        <p:spPr>
          <a:xfrm>
            <a:off x="400431" y="293347"/>
            <a:ext cx="2106667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MAGAZINE CONCEPT PPT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10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63A7658-0B85-4219-B6DC-661B61A39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9154829" y="1832606"/>
            <a:ext cx="3037170" cy="303717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07803660-644F-4CFA-80A2-40363A18A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6020876" y="1832606"/>
            <a:ext cx="3037170" cy="303717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30EA61BF-37DE-401C-8E30-88F4D46EB3E5}"/>
              </a:ext>
            </a:extLst>
          </p:cNvPr>
          <p:cNvGrpSpPr/>
          <p:nvPr/>
        </p:nvGrpSpPr>
        <p:grpSpPr>
          <a:xfrm>
            <a:off x="6020875" y="1832606"/>
            <a:ext cx="3037171" cy="3041715"/>
            <a:chOff x="6020875" y="1832606"/>
            <a:chExt cx="3037171" cy="3041715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5BCFFA8D-5E48-4311-ADFC-373A205B753C}"/>
                </a:ext>
              </a:extLst>
            </p:cNvPr>
            <p:cNvSpPr/>
            <p:nvPr/>
          </p:nvSpPr>
          <p:spPr>
            <a:xfrm>
              <a:off x="6020875" y="1832606"/>
              <a:ext cx="3037171" cy="3041715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텍스트상자 15">
              <a:extLst>
                <a:ext uri="{FF2B5EF4-FFF2-40B4-BE49-F238E27FC236}">
                  <a16:creationId xmlns="" xmlns:a16="http://schemas.microsoft.com/office/drawing/2014/main" id="{2969F9B1-76B8-4399-BE9F-197360CEB08B}"/>
                </a:ext>
              </a:extLst>
            </p:cNvPr>
            <p:cNvSpPr txBox="1"/>
            <p:nvPr/>
          </p:nvSpPr>
          <p:spPr>
            <a:xfrm>
              <a:off x="6604749" y="3069932"/>
              <a:ext cx="1869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STORY. 2</a:t>
              </a:r>
              <a:endParaRPr kumimoji="1" lang="ko-KR" alt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E34944F7-DF03-4CF0-A095-DA46C4972B84}"/>
              </a:ext>
            </a:extLst>
          </p:cNvPr>
          <p:cNvGrpSpPr/>
          <p:nvPr/>
        </p:nvGrpSpPr>
        <p:grpSpPr>
          <a:xfrm>
            <a:off x="9106187" y="5032895"/>
            <a:ext cx="2791424" cy="985359"/>
            <a:chOff x="2810723" y="5032895"/>
            <a:chExt cx="2791424" cy="985359"/>
          </a:xfrm>
        </p:grpSpPr>
        <p:sp>
          <p:nvSpPr>
            <p:cNvPr id="16" name="텍스트상자 8">
              <a:extLst>
                <a:ext uri="{FF2B5EF4-FFF2-40B4-BE49-F238E27FC236}">
                  <a16:creationId xmlns="" xmlns:a16="http://schemas.microsoft.com/office/drawing/2014/main" id="{FC51ADA8-ED15-49A6-8C06-CB1BA32C4948}"/>
                </a:ext>
              </a:extLst>
            </p:cNvPr>
            <p:cNvSpPr txBox="1"/>
            <p:nvPr/>
          </p:nvSpPr>
          <p:spPr>
            <a:xfrm>
              <a:off x="3715448" y="5038499"/>
              <a:ext cx="1886699" cy="97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900" dirty="0">
                  <a:solidFill>
                    <a:srgbClr val="66626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또 하루 멀어져 간다</a:t>
              </a:r>
              <a:r>
                <a:rPr lang="en-US" altLang="ko-KR" sz="900" dirty="0">
                  <a:solidFill>
                    <a:srgbClr val="66626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  <a:r>
                <a:rPr lang="ko-KR" altLang="en-US" sz="900" dirty="0">
                  <a:solidFill>
                    <a:srgbClr val="66626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내뿜은 담배 연기처럼 작기만 한 내 기억 속에 무얼 채워 살고 있는지 점점 더 멀어져 간다 머물러 있는 청춘인 줄 알았는데 비어가는 내 가슴 속엔</a:t>
              </a:r>
              <a:endParaRPr kumimoji="1"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7" name="텍스트상자 15">
              <a:extLst>
                <a:ext uri="{FF2B5EF4-FFF2-40B4-BE49-F238E27FC236}">
                  <a16:creationId xmlns="" xmlns:a16="http://schemas.microsoft.com/office/drawing/2014/main" id="{FFA445F4-ABA2-4B2C-8694-BA3BE4EAA077}"/>
                </a:ext>
              </a:extLst>
            </p:cNvPr>
            <p:cNvSpPr txBox="1"/>
            <p:nvPr/>
          </p:nvSpPr>
          <p:spPr>
            <a:xfrm>
              <a:off x="2810723" y="5032895"/>
              <a:ext cx="8285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solidFill>
                    <a:schemeClr val="bg2">
                      <a:lumMod val="50000"/>
                    </a:schemeClr>
                  </a:solidFill>
                  <a:latin typeface="Century Gothic" panose="020B0502020202020204" pitchFamily="34" charset="0"/>
                </a:rPr>
                <a:t>STORY. 3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0" name="텍스트상자 20">
            <a:extLst>
              <a:ext uri="{FF2B5EF4-FFF2-40B4-BE49-F238E27FC236}">
                <a16:creationId xmlns="" xmlns:a16="http://schemas.microsoft.com/office/drawing/2014/main" id="{A046E8B2-5246-4305-928B-39363F4AC868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D7C78BF8-CB92-47DB-9A49-7372F2AFB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3799" b="1477"/>
          <a:stretch/>
        </p:blipFill>
        <p:spPr>
          <a:xfrm flipH="1">
            <a:off x="2886923" y="1832606"/>
            <a:ext cx="3037170" cy="3037170"/>
          </a:xfrm>
          <a:prstGeom prst="rect">
            <a:avLst/>
          </a:prstGeom>
          <a:noFill/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4BFA630E-D78A-43C3-93CC-4FFCC6D85094}"/>
              </a:ext>
            </a:extLst>
          </p:cNvPr>
          <p:cNvGrpSpPr/>
          <p:nvPr/>
        </p:nvGrpSpPr>
        <p:grpSpPr>
          <a:xfrm>
            <a:off x="2886922" y="1832606"/>
            <a:ext cx="3037171" cy="3041715"/>
            <a:chOff x="6020875" y="1832606"/>
            <a:chExt cx="3037171" cy="3041715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A163F69D-7929-42AA-B14A-FE66C086B12A}"/>
                </a:ext>
              </a:extLst>
            </p:cNvPr>
            <p:cNvSpPr/>
            <p:nvPr/>
          </p:nvSpPr>
          <p:spPr>
            <a:xfrm>
              <a:off x="6020875" y="1832606"/>
              <a:ext cx="3037171" cy="3041715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텍스트상자 15">
              <a:extLst>
                <a:ext uri="{FF2B5EF4-FFF2-40B4-BE49-F238E27FC236}">
                  <a16:creationId xmlns="" xmlns:a16="http://schemas.microsoft.com/office/drawing/2014/main" id="{812F35A7-C53F-46A5-B293-CB0308B5F604}"/>
                </a:ext>
              </a:extLst>
            </p:cNvPr>
            <p:cNvSpPr txBox="1"/>
            <p:nvPr/>
          </p:nvSpPr>
          <p:spPr>
            <a:xfrm>
              <a:off x="6604749" y="3069932"/>
              <a:ext cx="1869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STORY. 1</a:t>
              </a:r>
              <a:endParaRPr kumimoji="1" lang="ko-KR" alt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텍스트상자 13">
            <a:extLst>
              <a:ext uri="{FF2B5EF4-FFF2-40B4-BE49-F238E27FC236}">
                <a16:creationId xmlns="" xmlns:a16="http://schemas.microsoft.com/office/drawing/2014/main" id="{F2F1A67A-21BE-40C8-97F4-41FB47264C44}"/>
              </a:ext>
            </a:extLst>
          </p:cNvPr>
          <p:cNvSpPr txBox="1"/>
          <p:nvPr/>
        </p:nvSpPr>
        <p:spPr>
          <a:xfrm>
            <a:off x="676139" y="1013122"/>
            <a:ext cx="2036135" cy="64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시나리오의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타이틀을 적어주세요</a:t>
            </a:r>
          </a:p>
        </p:txBody>
      </p:sp>
      <p:cxnSp>
        <p:nvCxnSpPr>
          <p:cNvPr id="25" name="직선 연결선[R] 16">
            <a:extLst>
              <a:ext uri="{FF2B5EF4-FFF2-40B4-BE49-F238E27FC236}">
                <a16:creationId xmlns="" xmlns:a16="http://schemas.microsoft.com/office/drawing/2014/main" id="{F02933DA-4B4D-4698-BA04-5FEA3D9EAEF9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상자 15">
            <a:extLst>
              <a:ext uri="{FF2B5EF4-FFF2-40B4-BE49-F238E27FC236}">
                <a16:creationId xmlns="" xmlns:a16="http://schemas.microsoft.com/office/drawing/2014/main" id="{48EA0855-7C94-445C-9297-3B9F6D98CDD4}"/>
              </a:ext>
            </a:extLst>
          </p:cNvPr>
          <p:cNvSpPr txBox="1"/>
          <p:nvPr/>
        </p:nvSpPr>
        <p:spPr>
          <a:xfrm>
            <a:off x="676139" y="1683177"/>
            <a:ext cx="2036135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TITLE HERE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46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63FA1BC2-554D-47DB-9E5C-E1A2EF6F7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80" r="43420"/>
          <a:stretch/>
        </p:blipFill>
        <p:spPr>
          <a:xfrm flipH="1">
            <a:off x="3376254" y="0"/>
            <a:ext cx="2287150" cy="6858000"/>
          </a:xfrm>
          <a:prstGeom prst="rect">
            <a:avLst/>
          </a:prstGeom>
        </p:spPr>
      </p:pic>
      <p:sp>
        <p:nvSpPr>
          <p:cNvPr id="12" name="텍스트상자 11">
            <a:extLst>
              <a:ext uri="{FF2B5EF4-FFF2-40B4-BE49-F238E27FC236}">
                <a16:creationId xmlns="" xmlns:a16="http://schemas.microsoft.com/office/drawing/2014/main" id="{8AD46630-E16D-6B45-ACFF-9AE82060486A}"/>
              </a:ext>
            </a:extLst>
          </p:cNvPr>
          <p:cNvSpPr txBox="1"/>
          <p:nvPr/>
        </p:nvSpPr>
        <p:spPr>
          <a:xfrm>
            <a:off x="796060" y="5133322"/>
            <a:ext cx="1099856" cy="49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소제목을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16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적어주세요</a:t>
            </a:r>
          </a:p>
        </p:txBody>
      </p:sp>
      <p:sp>
        <p:nvSpPr>
          <p:cNvPr id="13" name="텍스트상자 12">
            <a:extLst>
              <a:ext uri="{FF2B5EF4-FFF2-40B4-BE49-F238E27FC236}">
                <a16:creationId xmlns="" xmlns:a16="http://schemas.microsoft.com/office/drawing/2014/main" id="{00B01071-B28E-C74D-96B3-ED205259CCA6}"/>
              </a:ext>
            </a:extLst>
          </p:cNvPr>
          <p:cNvSpPr txBox="1"/>
          <p:nvPr/>
        </p:nvSpPr>
        <p:spPr>
          <a:xfrm>
            <a:off x="796059" y="5766508"/>
            <a:ext cx="1517481" cy="25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WRITE DOWN SUBTITLE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16FD3BF-5209-466A-B670-617A8A2CCFA9}"/>
              </a:ext>
            </a:extLst>
          </p:cNvPr>
          <p:cNvSpPr/>
          <p:nvPr/>
        </p:nvSpPr>
        <p:spPr>
          <a:xfrm>
            <a:off x="5660020" y="-1"/>
            <a:ext cx="6531981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1F1D359-4F41-4396-A0F8-038EBA535C34}"/>
              </a:ext>
            </a:extLst>
          </p:cNvPr>
          <p:cNvSpPr/>
          <p:nvPr/>
        </p:nvSpPr>
        <p:spPr>
          <a:xfrm>
            <a:off x="3376254" y="-2"/>
            <a:ext cx="2287150" cy="6857999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텍스트상자 8">
            <a:extLst>
              <a:ext uri="{FF2B5EF4-FFF2-40B4-BE49-F238E27FC236}">
                <a16:creationId xmlns="" xmlns:a16="http://schemas.microsoft.com/office/drawing/2014/main" id="{1F057595-076C-4D68-BF5F-6972BF0575EA}"/>
              </a:ext>
            </a:extLst>
          </p:cNvPr>
          <p:cNvSpPr txBox="1"/>
          <p:nvPr/>
        </p:nvSpPr>
        <p:spPr>
          <a:xfrm>
            <a:off x="8652372" y="803471"/>
            <a:ext cx="2602114" cy="9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 계절은 다시 돌아 오지만 떠나간 내 사랑은 어디에</a:t>
            </a:r>
            <a:endParaRPr kumimoji="1" lang="ko-KR" altLang="en-US" sz="900" dirty="0">
              <a:solidFill>
                <a:srgbClr val="66626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="" xmlns:a16="http://schemas.microsoft.com/office/drawing/2014/main" id="{5146346D-2370-4DDB-AB72-8A92103D6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545171"/>
              </p:ext>
            </p:extLst>
          </p:nvPr>
        </p:nvGraphicFramePr>
        <p:xfrm>
          <a:off x="6420023" y="3559832"/>
          <a:ext cx="4834463" cy="245866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03363">
                  <a:extLst>
                    <a:ext uri="{9D8B030D-6E8A-4147-A177-3AD203B41FA5}">
                      <a16:colId xmlns="" xmlns:a16="http://schemas.microsoft.com/office/drawing/2014/main" val="4054818056"/>
                    </a:ext>
                  </a:extLst>
                </a:gridCol>
                <a:gridCol w="1644601">
                  <a:extLst>
                    <a:ext uri="{9D8B030D-6E8A-4147-A177-3AD203B41FA5}">
                      <a16:colId xmlns="" xmlns:a16="http://schemas.microsoft.com/office/drawing/2014/main" val="773641927"/>
                    </a:ext>
                  </a:extLst>
                </a:gridCol>
                <a:gridCol w="863372">
                  <a:extLst>
                    <a:ext uri="{9D8B030D-6E8A-4147-A177-3AD203B41FA5}">
                      <a16:colId xmlns="" xmlns:a16="http://schemas.microsoft.com/office/drawing/2014/main" val="1936641013"/>
                    </a:ext>
                  </a:extLst>
                </a:gridCol>
                <a:gridCol w="870568">
                  <a:extLst>
                    <a:ext uri="{9D8B030D-6E8A-4147-A177-3AD203B41FA5}">
                      <a16:colId xmlns="" xmlns:a16="http://schemas.microsoft.com/office/drawing/2014/main" val="1204338703"/>
                    </a:ext>
                  </a:extLst>
                </a:gridCol>
                <a:gridCol w="852559">
                  <a:extLst>
                    <a:ext uri="{9D8B030D-6E8A-4147-A177-3AD203B41FA5}">
                      <a16:colId xmlns="" xmlns:a16="http://schemas.microsoft.com/office/drawing/2014/main" val="2329606168"/>
                    </a:ext>
                  </a:extLst>
                </a:gridCol>
              </a:tblGrid>
              <a:tr h="4097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4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666262"/>
                          </a:solidFill>
                          <a:latin typeface="Century Gothic" panose="020B0502020202020204" pitchFamily="34" charset="0"/>
                          <a:ea typeface="나눔스퀘어OTF Bold" panose="020B0600000101010101" pitchFamily="34" charset="-127"/>
                        </a:rPr>
                        <a:t>CATEGORY</a:t>
                      </a:r>
                      <a:endParaRPr lang="ko-KR" altLang="en-US" sz="1100" b="1" dirty="0">
                        <a:solidFill>
                          <a:srgbClr val="666262"/>
                        </a:solidFill>
                        <a:latin typeface="Century Gothic" panose="020B0502020202020204" pitchFamily="34" charset="0"/>
                        <a:ea typeface="나눔스퀘어OTF Bold" panose="020B0600000101010101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4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dirty="0">
                          <a:solidFill>
                            <a:srgbClr val="666262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항목</a:t>
                      </a:r>
                      <a:r>
                        <a:rPr lang="en-US" altLang="ko-KR" sz="1100" b="1" i="0" dirty="0">
                          <a:solidFill>
                            <a:srgbClr val="666262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1</a:t>
                      </a:r>
                      <a:endParaRPr lang="ko-KR" altLang="en-US" sz="1100" b="1" i="0" dirty="0">
                        <a:solidFill>
                          <a:srgbClr val="666262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4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dirty="0">
                          <a:solidFill>
                            <a:srgbClr val="666262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항목</a:t>
                      </a:r>
                      <a:r>
                        <a:rPr lang="en-US" altLang="ko-KR" sz="1100" b="1" i="0" dirty="0">
                          <a:solidFill>
                            <a:srgbClr val="666262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</a:t>
                      </a:r>
                      <a:endParaRPr lang="ko-KR" altLang="en-US" sz="1100" b="1" i="0" dirty="0">
                        <a:solidFill>
                          <a:srgbClr val="666262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4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dirty="0">
                          <a:solidFill>
                            <a:srgbClr val="666262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항목</a:t>
                      </a:r>
                      <a:r>
                        <a:rPr lang="en-US" altLang="ko-KR" sz="1100" b="1" i="0" dirty="0">
                          <a:solidFill>
                            <a:srgbClr val="666262"/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3</a:t>
                      </a:r>
                      <a:endParaRPr lang="ko-KR" altLang="en-US" sz="1100" b="1" i="0" dirty="0">
                        <a:solidFill>
                          <a:srgbClr val="666262"/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4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633200904"/>
                  </a:ext>
                </a:extLst>
              </a:tr>
              <a:tr h="4097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</a:rPr>
                        <a:t>A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</a:endParaRPr>
                    </a:p>
                  </a:txBody>
                  <a:tcPr marL="69828" marR="69828" marT="34914" marB="34914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4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1A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848080"/>
                          </a:solidFill>
                          <a:latin typeface="Century Gothic" panose="020B0502020202020204" pitchFamily="34" charset="0"/>
                          <a:ea typeface="나눔스퀘어OTF Bold" panose="020B0600000101010101" pitchFamily="34" charset="-127"/>
                        </a:rPr>
                        <a:t>first</a:t>
                      </a:r>
                      <a:endParaRPr lang="ko-KR" altLang="en-US" sz="1100" dirty="0">
                        <a:solidFill>
                          <a:srgbClr val="848080"/>
                        </a:solidFill>
                        <a:latin typeface="Century Gothic" panose="020B0502020202020204" pitchFamily="34" charset="0"/>
                        <a:ea typeface="나눔스퀘어OTF Bold" panose="020B0600000101010101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4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4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4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94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59389450"/>
                  </a:ext>
                </a:extLst>
              </a:tr>
              <a:tr h="4097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6662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848080"/>
                          </a:solidFill>
                          <a:latin typeface="Century Gothic" panose="020B0502020202020204" pitchFamily="34" charset="0"/>
                          <a:ea typeface="나눔스퀘어OTF Bold" panose="020B0600000101010101" pitchFamily="34" charset="-127"/>
                        </a:rPr>
                        <a:t>second</a:t>
                      </a:r>
                      <a:endParaRPr lang="ko-KR" altLang="en-US" sz="1100" dirty="0">
                        <a:solidFill>
                          <a:srgbClr val="848080"/>
                        </a:solidFill>
                        <a:latin typeface="Century Gothic" panose="020B0502020202020204" pitchFamily="34" charset="0"/>
                        <a:ea typeface="나눔스퀘어OTF Bold" panose="020B0600000101010101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83190712"/>
                  </a:ext>
                </a:extLst>
              </a:tr>
              <a:tr h="4097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848080"/>
                          </a:solidFill>
                          <a:latin typeface="Century Gothic" panose="020B0502020202020204" pitchFamily="34" charset="0"/>
                          <a:ea typeface="나눔스퀘어OTF Bold" panose="020B0600000101010101" pitchFamily="34" charset="-127"/>
                        </a:rPr>
                        <a:t>third</a:t>
                      </a:r>
                      <a:endParaRPr lang="ko-KR" altLang="en-US" sz="1100" dirty="0">
                        <a:solidFill>
                          <a:srgbClr val="848080"/>
                        </a:solidFill>
                        <a:latin typeface="Century Gothic" panose="020B0502020202020204" pitchFamily="34" charset="0"/>
                        <a:ea typeface="나눔스퀘어OTF Bold" panose="020B0600000101010101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1A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1A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1A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1A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37968763"/>
                  </a:ext>
                </a:extLst>
              </a:tr>
              <a:tr h="4097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</a:rPr>
                        <a:t>B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</a:endParaRPr>
                    </a:p>
                  </a:txBody>
                  <a:tcPr marL="69828" marR="69828" marT="34914" marB="34914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1A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848080"/>
                          </a:solidFill>
                          <a:latin typeface="Century Gothic" panose="020B0502020202020204" pitchFamily="34" charset="0"/>
                          <a:ea typeface="나눔스퀘어OTF Bold" panose="020B0600000101010101" pitchFamily="34" charset="-127"/>
                        </a:rPr>
                        <a:t>fourth</a:t>
                      </a:r>
                      <a:endParaRPr lang="ko-KR" altLang="en-US" sz="1100" dirty="0">
                        <a:solidFill>
                          <a:srgbClr val="848080"/>
                        </a:solidFill>
                        <a:latin typeface="Century Gothic" panose="020B0502020202020204" pitchFamily="34" charset="0"/>
                        <a:ea typeface="나눔스퀘어OTF Bold" panose="020B0600000101010101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A5A1A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5A1A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5A1A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5A1A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47863708"/>
                  </a:ext>
                </a:extLst>
              </a:tr>
              <a:tr h="4097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848080"/>
                          </a:solidFill>
                          <a:latin typeface="Century Gothic" panose="020B0502020202020204" pitchFamily="34" charset="0"/>
                          <a:ea typeface="나눔스퀘어OTF Bold" panose="020B0600000101010101" pitchFamily="34" charset="-127"/>
                        </a:rPr>
                        <a:t>fifth</a:t>
                      </a:r>
                      <a:endParaRPr lang="ko-KR" altLang="en-US" sz="1100" dirty="0">
                        <a:solidFill>
                          <a:srgbClr val="848080"/>
                        </a:solidFill>
                        <a:latin typeface="Century Gothic" panose="020B0502020202020204" pitchFamily="34" charset="0"/>
                        <a:ea typeface="나눔스퀘어OTF Bold" panose="020B0600000101010101" pitchFamily="34" charset="-127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해당내용</a:t>
                      </a:r>
                      <a:r>
                        <a:rPr lang="en-US" altLang="ko-KR" sz="800" dirty="0">
                          <a:solidFill>
                            <a:srgbClr val="66626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800" dirty="0">
                        <a:solidFill>
                          <a:srgbClr val="66626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94739995"/>
                  </a:ext>
                </a:extLst>
              </a:tr>
            </a:tbl>
          </a:graphicData>
        </a:graphic>
      </p:graphicFrame>
      <p:sp>
        <p:nvSpPr>
          <p:cNvPr id="15" name="텍스트상자 20">
            <a:extLst>
              <a:ext uri="{FF2B5EF4-FFF2-40B4-BE49-F238E27FC236}">
                <a16:creationId xmlns="" xmlns:a16="http://schemas.microsoft.com/office/drawing/2014/main" id="{C1C0F914-5DD5-45B0-9926-6779B0CA2C1A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1"/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solidFill>
                <a:schemeClr val="bg1"/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="" xmlns:a16="http://schemas.microsoft.com/office/drawing/2014/main" id="{514003F2-4551-4CFA-A786-62FD0449036D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17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="" xmlns:a16="http://schemas.microsoft.com/office/drawing/2014/main" id="{659E6E57-0321-FB47-8B36-6FD6C82DBD25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상자 16">
            <a:extLst>
              <a:ext uri="{FF2B5EF4-FFF2-40B4-BE49-F238E27FC236}">
                <a16:creationId xmlns="" xmlns:a16="http://schemas.microsoft.com/office/drawing/2014/main" id="{19F05D06-4A9C-DC4A-AEF7-5E473B066B8D}"/>
              </a:ext>
            </a:extLst>
          </p:cNvPr>
          <p:cNvSpPr txBox="1"/>
          <p:nvPr/>
        </p:nvSpPr>
        <p:spPr>
          <a:xfrm>
            <a:off x="676139" y="1013122"/>
            <a:ext cx="2036135" cy="63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표의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타이틀을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0184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20">
            <a:extLst>
              <a:ext uri="{FF2B5EF4-FFF2-40B4-BE49-F238E27FC236}">
                <a16:creationId xmlns="" xmlns:a16="http://schemas.microsoft.com/office/drawing/2014/main" id="{2A1A585B-C070-4773-AE1D-8EF6A49C1250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5" name="텍스트상자 15">
            <a:extLst>
              <a:ext uri="{FF2B5EF4-FFF2-40B4-BE49-F238E27FC236}">
                <a16:creationId xmlns="" xmlns:a16="http://schemas.microsoft.com/office/drawing/2014/main" id="{8A150B3A-11EA-4F4F-B1E0-B6299B69EC3C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18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텍스트상자 13">
            <a:extLst>
              <a:ext uri="{FF2B5EF4-FFF2-40B4-BE49-F238E27FC236}">
                <a16:creationId xmlns="" xmlns:a16="http://schemas.microsoft.com/office/drawing/2014/main" id="{4A1EECA9-9149-4D54-8183-13810A6DC0C2}"/>
              </a:ext>
            </a:extLst>
          </p:cNvPr>
          <p:cNvSpPr txBox="1"/>
          <p:nvPr/>
        </p:nvSpPr>
        <p:spPr>
          <a:xfrm>
            <a:off x="676139" y="1013122"/>
            <a:ext cx="2036135" cy="64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 이미지의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타이틀을 적어주세요</a:t>
            </a:r>
          </a:p>
        </p:txBody>
      </p:sp>
      <p:cxnSp>
        <p:nvCxnSpPr>
          <p:cNvPr id="8" name="직선 연결선[R] 16">
            <a:extLst>
              <a:ext uri="{FF2B5EF4-FFF2-40B4-BE49-F238E27FC236}">
                <a16:creationId xmlns="" xmlns:a16="http://schemas.microsoft.com/office/drawing/2014/main" id="{6BAC5427-0A10-4A3D-8A19-D7974EA3C57D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A97CEF1-91CE-4029-9CCC-B2B0AC69E77C}"/>
              </a:ext>
            </a:extLst>
          </p:cNvPr>
          <p:cNvSpPr/>
          <p:nvPr/>
        </p:nvSpPr>
        <p:spPr>
          <a:xfrm>
            <a:off x="5720080" y="4258812"/>
            <a:ext cx="1879600" cy="1756750"/>
          </a:xfrm>
          <a:prstGeom prst="rect">
            <a:avLst/>
          </a:prstGeom>
          <a:solidFill>
            <a:srgbClr val="93B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12BB58C-F2ED-4BE2-AEF1-B78DE66F7BDA}"/>
              </a:ext>
            </a:extLst>
          </p:cNvPr>
          <p:cNvSpPr/>
          <p:nvPr/>
        </p:nvSpPr>
        <p:spPr>
          <a:xfrm>
            <a:off x="8361680" y="4856270"/>
            <a:ext cx="3075824" cy="11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내뿜은 담배 연기처럼 작기만한 내 기억 속에 무얼 채워 살고 있는지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점점 더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머물러 있는 청춘인 줄 알았는데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비어가는 내 가슴 속엔 더 아무 것도 찾을 수 없네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계절은 다시 돌아 오지만 떠나간 내 사랑은 어디에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내가 떠나 보낸 것도 아닌데 내가 떠나 온 것도 아닌데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조금씩 잊혀져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머물러 있는 사랑</a:t>
            </a:r>
          </a:p>
        </p:txBody>
      </p:sp>
      <p:sp>
        <p:nvSpPr>
          <p:cNvPr id="16" name="텍스트상자 11">
            <a:extLst>
              <a:ext uri="{FF2B5EF4-FFF2-40B4-BE49-F238E27FC236}">
                <a16:creationId xmlns="" xmlns:a16="http://schemas.microsoft.com/office/drawing/2014/main" id="{91945B09-B704-4DE5-A240-902EE0706A6B}"/>
              </a:ext>
            </a:extLst>
          </p:cNvPr>
          <p:cNvSpPr txBox="1"/>
          <p:nvPr/>
        </p:nvSpPr>
        <p:spPr>
          <a:xfrm>
            <a:off x="8361680" y="4527136"/>
            <a:ext cx="20361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소제목을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적어주세요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1AB898E-2460-4C68-8963-ED82DCC35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t="5131" r="15211" b="23676"/>
          <a:stretch/>
        </p:blipFill>
        <p:spPr>
          <a:xfrm>
            <a:off x="5720080" y="873661"/>
            <a:ext cx="5717424" cy="32817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6D7D5D2E-DA9F-49C9-AC25-3F5BBDA55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0" r="5250" b="44204"/>
          <a:stretch/>
        </p:blipFill>
        <p:spPr>
          <a:xfrm>
            <a:off x="3717639" y="4258813"/>
            <a:ext cx="1879600" cy="1756750"/>
          </a:xfrm>
          <a:prstGeom prst="rect">
            <a:avLst/>
          </a:prstGeom>
        </p:spPr>
      </p:pic>
      <p:sp>
        <p:nvSpPr>
          <p:cNvPr id="23" name="텍스트상자 11">
            <a:extLst>
              <a:ext uri="{FF2B5EF4-FFF2-40B4-BE49-F238E27FC236}">
                <a16:creationId xmlns="" xmlns:a16="http://schemas.microsoft.com/office/drawing/2014/main" id="{56994833-C865-444E-95C1-22B6826D7CFB}"/>
              </a:ext>
            </a:extLst>
          </p:cNvPr>
          <p:cNvSpPr txBox="1"/>
          <p:nvPr/>
        </p:nvSpPr>
        <p:spPr>
          <a:xfrm>
            <a:off x="5647494" y="4864478"/>
            <a:ext cx="2017251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2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각기 다른 </a:t>
            </a:r>
            <a:r>
              <a:rPr lang="en-US" altLang="ko-KR" sz="12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r>
              <a:rPr lang="ko-KR" altLang="en-US" sz="12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개의</a:t>
            </a:r>
            <a:endParaRPr kumimoji="1" lang="en-US" altLang="ko-KR" sz="1200" dirty="0">
              <a:solidFill>
                <a:schemeClr val="bg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ts val="1600"/>
              </a:lnSpc>
            </a:pPr>
            <a:r>
              <a:rPr kumimoji="1" lang="ko-KR" altLang="en-US" sz="12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이미지를 넣어주세요</a:t>
            </a:r>
            <a:r>
              <a:rPr kumimoji="1" lang="en-US" altLang="ko-KR" sz="12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altLang="ko-KR" sz="1200" dirty="0">
              <a:solidFill>
                <a:schemeClr val="bg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텍스트상자 15">
            <a:extLst>
              <a:ext uri="{FF2B5EF4-FFF2-40B4-BE49-F238E27FC236}">
                <a16:creationId xmlns="" xmlns:a16="http://schemas.microsoft.com/office/drawing/2014/main" id="{1E863F34-C8B8-400F-914B-9A006AD5B1B9}"/>
              </a:ext>
            </a:extLst>
          </p:cNvPr>
          <p:cNvSpPr txBox="1"/>
          <p:nvPr/>
        </p:nvSpPr>
        <p:spPr>
          <a:xfrm>
            <a:off x="676139" y="1683177"/>
            <a:ext cx="2036135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TITLE HERE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3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>
            <a:extLst>
              <a:ext uri="{FF2B5EF4-FFF2-40B4-BE49-F238E27FC236}">
                <a16:creationId xmlns="" xmlns:a16="http://schemas.microsoft.com/office/drawing/2014/main" id="{659E6E57-0321-FB47-8B36-6FD6C82DBD25}"/>
              </a:ext>
            </a:extLst>
          </p:cNvPr>
          <p:cNvCxnSpPr>
            <a:cxnSpLocks/>
          </p:cNvCxnSpPr>
          <p:nvPr/>
        </p:nvCxnSpPr>
        <p:spPr>
          <a:xfrm>
            <a:off x="6081747" y="47777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상자 16">
            <a:extLst>
              <a:ext uri="{FF2B5EF4-FFF2-40B4-BE49-F238E27FC236}">
                <a16:creationId xmlns="" xmlns:a16="http://schemas.microsoft.com/office/drawing/2014/main" id="{19F05D06-4A9C-DC4A-AEF7-5E473B066B8D}"/>
              </a:ext>
            </a:extLst>
          </p:cNvPr>
          <p:cNvSpPr txBox="1"/>
          <p:nvPr/>
        </p:nvSpPr>
        <p:spPr>
          <a:xfrm>
            <a:off x="6003390" y="4917222"/>
            <a:ext cx="2036135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결론을 적어주세요</a:t>
            </a:r>
          </a:p>
        </p:txBody>
      </p:sp>
      <p:sp>
        <p:nvSpPr>
          <p:cNvPr id="18" name="텍스트상자 8">
            <a:extLst>
              <a:ext uri="{FF2B5EF4-FFF2-40B4-BE49-F238E27FC236}">
                <a16:creationId xmlns="" xmlns:a16="http://schemas.microsoft.com/office/drawing/2014/main" id="{00D95AFD-36D3-8848-8E04-B80A9510A6B4}"/>
              </a:ext>
            </a:extLst>
          </p:cNvPr>
          <p:cNvSpPr txBox="1"/>
          <p:nvPr/>
        </p:nvSpPr>
        <p:spPr>
          <a:xfrm>
            <a:off x="6021862" y="5562841"/>
            <a:ext cx="4844568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rgbClr val="6662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</a:t>
            </a:r>
            <a:endParaRPr kumimoji="1" lang="ko-KR" altLang="en-US" sz="900" dirty="0">
              <a:solidFill>
                <a:srgbClr val="66626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텍스트상자 20">
            <a:extLst>
              <a:ext uri="{FF2B5EF4-FFF2-40B4-BE49-F238E27FC236}">
                <a16:creationId xmlns="" xmlns:a16="http://schemas.microsoft.com/office/drawing/2014/main" id="{927A073F-FA2C-4C4E-BAF9-33C77A6C19EB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03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7" name="텍스트상자 15">
            <a:extLst>
              <a:ext uri="{FF2B5EF4-FFF2-40B4-BE49-F238E27FC236}">
                <a16:creationId xmlns="" xmlns:a16="http://schemas.microsoft.com/office/drawing/2014/main" id="{9DCC0F49-2FC4-494A-9B4F-0160F4559103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19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F906D0E-D0DF-48E2-A5EE-FC1DB0A8E936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상자 19">
            <a:extLst>
              <a:ext uri="{FF2B5EF4-FFF2-40B4-BE49-F238E27FC236}">
                <a16:creationId xmlns="" xmlns:a16="http://schemas.microsoft.com/office/drawing/2014/main" id="{7A194AF8-4863-EE40-8E12-9E53C9C05C42}"/>
              </a:ext>
            </a:extLst>
          </p:cNvPr>
          <p:cNvSpPr txBox="1"/>
          <p:nvPr/>
        </p:nvSpPr>
        <p:spPr>
          <a:xfrm>
            <a:off x="4286851" y="2231429"/>
            <a:ext cx="3618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THANK YOU</a:t>
            </a:r>
            <a:endParaRPr kumimoji="1"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=""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26434" y="3240794"/>
            <a:ext cx="4139133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상자 11">
            <a:extLst>
              <a:ext uri="{FF2B5EF4-FFF2-40B4-BE49-F238E27FC236}">
                <a16:creationId xmlns="" xmlns:a16="http://schemas.microsoft.com/office/drawing/2014/main" id="{01731F01-D508-7342-ADAC-B17CED59E238}"/>
              </a:ext>
            </a:extLst>
          </p:cNvPr>
          <p:cNvSpPr txBox="1"/>
          <p:nvPr/>
        </p:nvSpPr>
        <p:spPr>
          <a:xfrm>
            <a:off x="4597524" y="3419163"/>
            <a:ext cx="30139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WRITE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DOWN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THE SUBTITLE </a:t>
            </a:r>
          </a:p>
          <a:p>
            <a:pPr algn="ctr">
              <a:lnSpc>
                <a:spcPts val="212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OF THE MAGAZINE CONCEPT PPT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텍스트상자 12">
            <a:extLst>
              <a:ext uri="{FF2B5EF4-FFF2-40B4-BE49-F238E27FC236}">
                <a16:creationId xmlns="" xmlns:a16="http://schemas.microsoft.com/office/drawing/2014/main" id="{B6808975-18CD-AB4C-8821-F2D18DAA4814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20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51505083-11E5-BB4D-93D2-A2D326FAAB8A}"/>
              </a:ext>
            </a:extLst>
          </p:cNvPr>
          <p:cNvGrpSpPr/>
          <p:nvPr/>
        </p:nvGrpSpPr>
        <p:grpSpPr>
          <a:xfrm>
            <a:off x="3326071" y="5662245"/>
            <a:ext cx="533235" cy="920750"/>
            <a:chOff x="3326071" y="5662245"/>
            <a:chExt cx="700363" cy="920750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F1E5A7CE-5416-2C44-B0AA-49D6B3EB6D0B}"/>
                </a:ext>
              </a:extLst>
            </p:cNvPr>
            <p:cNvSpPr/>
            <p:nvPr/>
          </p:nvSpPr>
          <p:spPr>
            <a:xfrm>
              <a:off x="3326071" y="5662245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EE50DEDB-9ED8-4946-B84A-5830917ABBFA}"/>
                </a:ext>
              </a:extLst>
            </p:cNvPr>
            <p:cNvSpPr/>
            <p:nvPr/>
          </p:nvSpPr>
          <p:spPr>
            <a:xfrm>
              <a:off x="3326071" y="573121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8244F51C-7C0D-AE47-AECB-6B6D3F3A2B9D}"/>
                </a:ext>
              </a:extLst>
            </p:cNvPr>
            <p:cNvSpPr/>
            <p:nvPr/>
          </p:nvSpPr>
          <p:spPr>
            <a:xfrm>
              <a:off x="3326071" y="58001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EBB410A9-8396-134E-B350-2593B06C396D}"/>
                </a:ext>
              </a:extLst>
            </p:cNvPr>
            <p:cNvSpPr/>
            <p:nvPr/>
          </p:nvSpPr>
          <p:spPr>
            <a:xfrm>
              <a:off x="3326071" y="5928693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676625A9-044E-A946-8D13-EAC8108229F8}"/>
                </a:ext>
              </a:extLst>
            </p:cNvPr>
            <p:cNvSpPr/>
            <p:nvPr/>
          </p:nvSpPr>
          <p:spPr>
            <a:xfrm flipV="1">
              <a:off x="3326071" y="605919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="" xmlns:a16="http://schemas.microsoft.com/office/drawing/2014/main" id="{56CD7B02-3BAE-7849-8B39-7296D5C949CD}"/>
                </a:ext>
              </a:extLst>
            </p:cNvPr>
            <p:cNvCxnSpPr/>
            <p:nvPr/>
          </p:nvCxnSpPr>
          <p:spPr>
            <a:xfrm>
              <a:off x="3326071" y="6294070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E76F13F4-88B4-9943-9125-8FE306BDEC3B}"/>
                </a:ext>
              </a:extLst>
            </p:cNvPr>
            <p:cNvSpPr/>
            <p:nvPr/>
          </p:nvSpPr>
          <p:spPr>
            <a:xfrm>
              <a:off x="3326071" y="63462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876D135F-93DC-6A42-91CE-8CE48D75E4D5}"/>
                </a:ext>
              </a:extLst>
            </p:cNvPr>
            <p:cNvSpPr/>
            <p:nvPr/>
          </p:nvSpPr>
          <p:spPr>
            <a:xfrm flipV="1">
              <a:off x="3326071" y="649513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="" xmlns:a16="http://schemas.microsoft.com/office/drawing/2014/main" id="{749ADD9F-4FAA-F748-9274-B085628EDE5C}"/>
                </a:ext>
              </a:extLst>
            </p:cNvPr>
            <p:cNvCxnSpPr/>
            <p:nvPr/>
          </p:nvCxnSpPr>
          <p:spPr>
            <a:xfrm>
              <a:off x="3326071" y="6145464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="" xmlns:a16="http://schemas.microsoft.com/office/drawing/2014/main" id="{DF0FED7A-1B2B-BD4F-AF95-9406788880B1}"/>
                </a:ext>
              </a:extLst>
            </p:cNvPr>
            <p:cNvCxnSpPr/>
            <p:nvPr/>
          </p:nvCxnSpPr>
          <p:spPr>
            <a:xfrm>
              <a:off x="3326071" y="6582995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CD1BF829-B396-3045-A4FC-A5302AD31891}"/>
                </a:ext>
              </a:extLst>
            </p:cNvPr>
            <p:cNvSpPr/>
            <p:nvPr/>
          </p:nvSpPr>
          <p:spPr>
            <a:xfrm flipV="1">
              <a:off x="3326071" y="6190566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27" name="직선 연결선[R] 26">
              <a:extLst>
                <a:ext uri="{FF2B5EF4-FFF2-40B4-BE49-F238E27FC236}">
                  <a16:creationId xmlns="" xmlns:a16="http://schemas.microsoft.com/office/drawing/2014/main" id="{B4F4F246-22F9-AC40-AD30-B0A33F67B12E}"/>
                </a:ext>
              </a:extLst>
            </p:cNvPr>
            <p:cNvCxnSpPr/>
            <p:nvPr/>
          </p:nvCxnSpPr>
          <p:spPr>
            <a:xfrm>
              <a:off x="3326071" y="5993671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텍스트상자 27">
            <a:extLst>
              <a:ext uri="{FF2B5EF4-FFF2-40B4-BE49-F238E27FC236}">
                <a16:creationId xmlns="" xmlns:a16="http://schemas.microsoft.com/office/drawing/2014/main" id="{455FE04C-61EF-E04C-9F7A-A72B59EDF6A2}"/>
              </a:ext>
            </a:extLst>
          </p:cNvPr>
          <p:cNvSpPr txBox="1"/>
          <p:nvPr/>
        </p:nvSpPr>
        <p:spPr>
          <a:xfrm rot="5400000">
            <a:off x="2709395" y="6007383"/>
            <a:ext cx="9717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201 8  05 0 8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7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F29098C-AB4C-4746-919F-A3CB6F25877F}"/>
              </a:ext>
            </a:extLst>
          </p:cNvPr>
          <p:cNvSpPr txBox="1"/>
          <p:nvPr/>
        </p:nvSpPr>
        <p:spPr>
          <a:xfrm>
            <a:off x="567112" y="3712888"/>
            <a:ext cx="397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서체 다운로드 링크</a:t>
            </a: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="" xmlns:a16="http://schemas.microsoft.com/office/drawing/2014/main" id="{15BD371A-FD1D-4ED6-AEAF-A4C8866C61EC}"/>
              </a:ext>
            </a:extLst>
          </p:cNvPr>
          <p:cNvSpPr txBox="1"/>
          <p:nvPr/>
        </p:nvSpPr>
        <p:spPr>
          <a:xfrm>
            <a:off x="567112" y="4962626"/>
            <a:ext cx="4054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ADA9A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https://www.google.com/get/noto/</a:t>
            </a:r>
            <a:endParaRPr lang="ko-KR" altLang="en-US" sz="1400" dirty="0">
              <a:solidFill>
                <a:srgbClr val="ADA9A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BBE32CE-3363-4D98-AC57-AAE5682A29E4}"/>
              </a:ext>
            </a:extLst>
          </p:cNvPr>
          <p:cNvSpPr txBox="1"/>
          <p:nvPr/>
        </p:nvSpPr>
        <p:spPr>
          <a:xfrm>
            <a:off x="567111" y="4591700"/>
            <a:ext cx="4590764" cy="40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Noto Sans CJK KR (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한글서체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CA432C9-F45A-45B6-82CE-8B27E60DB98E}"/>
              </a:ext>
            </a:extLst>
          </p:cNvPr>
          <p:cNvSpPr txBox="1"/>
          <p:nvPr/>
        </p:nvSpPr>
        <p:spPr>
          <a:xfrm>
            <a:off x="567112" y="481459"/>
            <a:ext cx="594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※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페이지는 서체 다운로드 후 제거해주세요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5C9B751-51D4-477D-A938-3B55CAFEC6C2}"/>
              </a:ext>
            </a:extLst>
          </p:cNvPr>
          <p:cNvSpPr txBox="1"/>
          <p:nvPr/>
        </p:nvSpPr>
        <p:spPr>
          <a:xfrm>
            <a:off x="567112" y="5462694"/>
            <a:ext cx="3854417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영문서체는 윈도우에 기본적으로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ts val="2600"/>
              </a:lnSpc>
            </a:pP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설치돼 있는 </a:t>
            </a:r>
            <a:r>
              <a:rPr lang="en-US" altLang="ko-KR" dirty="0">
                <a:solidFill>
                  <a:srgbClr val="666262"/>
                </a:solidFill>
                <a:latin typeface="Century Gothic" panose="020B0502020202020204" pitchFamily="34" charset="0"/>
                <a:ea typeface="Noto Sans CJK KR Regular" panose="020B0500000000000000" pitchFamily="34" charset="-127"/>
              </a:rPr>
              <a:t>Century Gothic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입니다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2D6A3D4-1155-4358-941F-0E7001CBCCCE}"/>
              </a:ext>
            </a:extLst>
          </p:cNvPr>
          <p:cNvSpPr txBox="1"/>
          <p:nvPr/>
        </p:nvSpPr>
        <p:spPr>
          <a:xfrm>
            <a:off x="5157875" y="3712888"/>
            <a:ext cx="397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고화질 사진 사이트</a:t>
            </a:r>
          </a:p>
        </p:txBody>
      </p:sp>
      <p:sp>
        <p:nvSpPr>
          <p:cNvPr id="22" name="TextBox 21">
            <a:hlinkClick r:id="rId3"/>
            <a:extLst>
              <a:ext uri="{FF2B5EF4-FFF2-40B4-BE49-F238E27FC236}">
                <a16:creationId xmlns="" xmlns:a16="http://schemas.microsoft.com/office/drawing/2014/main" id="{9FE5802B-B7D9-4AE9-9157-2333A465455E}"/>
              </a:ext>
            </a:extLst>
          </p:cNvPr>
          <p:cNvSpPr txBox="1"/>
          <p:nvPr/>
        </p:nvSpPr>
        <p:spPr>
          <a:xfrm>
            <a:off x="5157875" y="4590771"/>
            <a:ext cx="4054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https://unsplash.com/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3" name="TextBox 22">
            <a:hlinkClick r:id="rId4"/>
            <a:extLst>
              <a:ext uri="{FF2B5EF4-FFF2-40B4-BE49-F238E27FC236}">
                <a16:creationId xmlns="" xmlns:a16="http://schemas.microsoft.com/office/drawing/2014/main" id="{044C4E48-CE04-4078-A0DA-E4B778615CD1}"/>
              </a:ext>
            </a:extLst>
          </p:cNvPr>
          <p:cNvSpPr txBox="1"/>
          <p:nvPr/>
        </p:nvSpPr>
        <p:spPr>
          <a:xfrm>
            <a:off x="5157875" y="4929325"/>
            <a:ext cx="4054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https://www.pexels.com/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062AE4B-F9A7-47EB-A61B-1DFAC2C4A279}"/>
              </a:ext>
            </a:extLst>
          </p:cNvPr>
          <p:cNvSpPr txBox="1"/>
          <p:nvPr/>
        </p:nvSpPr>
        <p:spPr>
          <a:xfrm>
            <a:off x="5157876" y="5462694"/>
            <a:ext cx="3557862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찾고 싶은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이미지의 키워드를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ts val="26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영어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검색하여 찾아주세요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971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=""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01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=""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첫번째 제목을 적어주세요 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=""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400431" y="293347"/>
            <a:ext cx="2106667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MAGAZINE CONCEPT PPT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54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상자 7">
            <a:extLst>
              <a:ext uri="{FF2B5EF4-FFF2-40B4-BE49-F238E27FC236}">
                <a16:creationId xmlns="" xmlns:a16="http://schemas.microsoft.com/office/drawing/2014/main" id="{F6F2279A-A98C-FB4C-ADBF-2A9EA3D1A461}"/>
              </a:ext>
            </a:extLst>
          </p:cNvPr>
          <p:cNvSpPr txBox="1"/>
          <p:nvPr/>
        </p:nvSpPr>
        <p:spPr>
          <a:xfrm>
            <a:off x="665055" y="4895102"/>
            <a:ext cx="2036135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타이틀을 적어주세요</a:t>
            </a:r>
          </a:p>
        </p:txBody>
      </p:sp>
      <p:sp>
        <p:nvSpPr>
          <p:cNvPr id="9" name="텍스트상자 8">
            <a:extLst>
              <a:ext uri="{FF2B5EF4-FFF2-40B4-BE49-F238E27FC236}">
                <a16:creationId xmlns="" xmlns:a16="http://schemas.microsoft.com/office/drawing/2014/main" id="{2450E0CE-466A-3D44-BD92-B35491CA9557}"/>
              </a:ext>
            </a:extLst>
          </p:cNvPr>
          <p:cNvSpPr txBox="1"/>
          <p:nvPr/>
        </p:nvSpPr>
        <p:spPr>
          <a:xfrm>
            <a:off x="665055" y="5580242"/>
            <a:ext cx="7442625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 계절은 다시 돌아 오지만 떠나간 내 사랑은 어디에 내가 떠나 보낸 것도 아닌데 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="" xmlns:a16="http://schemas.microsoft.com/office/drawing/2014/main" id="{28B39C16-FD3F-D741-B3CD-3239994894C7}"/>
              </a:ext>
            </a:extLst>
          </p:cNvPr>
          <p:cNvCxnSpPr>
            <a:cxnSpLocks/>
          </p:cNvCxnSpPr>
          <p:nvPr/>
        </p:nvCxnSpPr>
        <p:spPr>
          <a:xfrm>
            <a:off x="754496" y="4706952"/>
            <a:ext cx="5277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상자 20">
            <a:extLst>
              <a:ext uri="{FF2B5EF4-FFF2-40B4-BE49-F238E27FC236}">
                <a16:creationId xmlns="" xmlns:a16="http://schemas.microsoft.com/office/drawing/2014/main" id="{1A7B020B-7ED1-3D4D-800B-B96D13A5542E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01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="" xmlns:a16="http://schemas.microsoft.com/office/drawing/2014/main" id="{44B4CDCA-CFB7-0141-B6AE-ABA88928EEF0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4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03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6E8BB8D-C08E-4BB4-A9DB-B935FDD16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29933" r="55756" b="60403"/>
          <a:stretch/>
        </p:blipFill>
        <p:spPr>
          <a:xfrm>
            <a:off x="3556730" y="1839581"/>
            <a:ext cx="8635270" cy="1264920"/>
          </a:xfrm>
          <a:prstGeom prst="rect">
            <a:avLst/>
          </a:prstGeom>
        </p:spPr>
      </p:pic>
      <p:sp>
        <p:nvSpPr>
          <p:cNvPr id="17" name="텍스트상자 20">
            <a:extLst>
              <a:ext uri="{FF2B5EF4-FFF2-40B4-BE49-F238E27FC236}">
                <a16:creationId xmlns="" xmlns:a16="http://schemas.microsoft.com/office/drawing/2014/main" id="{79817DE3-D245-4630-B4CD-41474E44227D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01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8" name="텍스트상자 15">
            <a:extLst>
              <a:ext uri="{FF2B5EF4-FFF2-40B4-BE49-F238E27FC236}">
                <a16:creationId xmlns="" xmlns:a16="http://schemas.microsoft.com/office/drawing/2014/main" id="{54BAE328-0E50-4809-81DE-58F1B5C77A3C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5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0F2346C-BFAB-40C4-9D78-B7577D423696}"/>
              </a:ext>
            </a:extLst>
          </p:cNvPr>
          <p:cNvSpPr/>
          <p:nvPr/>
        </p:nvSpPr>
        <p:spPr>
          <a:xfrm>
            <a:off x="3471389" y="4093755"/>
            <a:ext cx="2076840" cy="11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매일 이별하며 살고 있구나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매일 이별하며 살고 있구나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점점 더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머물러 있는 청춘인 줄 알았는데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비어가는 내 가슴 속엔 더 아무 것도 찾을 수 없네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계절은 다시 돌아 오지만 떠나간 내 사랑은 어디에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9" name="텍스트상자 13">
            <a:extLst>
              <a:ext uri="{FF2B5EF4-FFF2-40B4-BE49-F238E27FC236}">
                <a16:creationId xmlns="" xmlns:a16="http://schemas.microsoft.com/office/drawing/2014/main" id="{130351FE-10F3-480A-88FC-0B35EA5AA725}"/>
              </a:ext>
            </a:extLst>
          </p:cNvPr>
          <p:cNvSpPr txBox="1"/>
          <p:nvPr/>
        </p:nvSpPr>
        <p:spPr>
          <a:xfrm>
            <a:off x="648545" y="1013122"/>
            <a:ext cx="2036135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연혁을 적어주세요</a:t>
            </a:r>
          </a:p>
        </p:txBody>
      </p:sp>
      <p:sp>
        <p:nvSpPr>
          <p:cNvPr id="31" name="텍스트상자 15">
            <a:extLst>
              <a:ext uri="{FF2B5EF4-FFF2-40B4-BE49-F238E27FC236}">
                <a16:creationId xmlns="" xmlns:a16="http://schemas.microsoft.com/office/drawing/2014/main" id="{D1D6E1ED-E21A-4B32-8703-17632ACF61B7}"/>
              </a:ext>
            </a:extLst>
          </p:cNvPr>
          <p:cNvSpPr txBox="1"/>
          <p:nvPr/>
        </p:nvSpPr>
        <p:spPr>
          <a:xfrm>
            <a:off x="648545" y="1410596"/>
            <a:ext cx="2036135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TITLE HERE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cxnSp>
        <p:nvCxnSpPr>
          <p:cNvPr id="34" name="직선 연결선[R] 16">
            <a:extLst>
              <a:ext uri="{FF2B5EF4-FFF2-40B4-BE49-F238E27FC236}">
                <a16:creationId xmlns="" xmlns:a16="http://schemas.microsoft.com/office/drawing/2014/main" id="{626F82DA-93F1-4C2A-9FA9-F9FA392A46C1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91F189D3-307D-4D38-B4E7-56C933927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6" t="16197" r="4944" b="37230"/>
          <a:stretch/>
        </p:blipFill>
        <p:spPr>
          <a:xfrm>
            <a:off x="6180796" y="5302326"/>
            <a:ext cx="1880745" cy="648103"/>
          </a:xfrm>
          <a:prstGeom prst="rect">
            <a:avLst/>
          </a:prstGeom>
        </p:spPr>
      </p:pic>
      <p:sp>
        <p:nvSpPr>
          <p:cNvPr id="39" name="텍스트상자 12">
            <a:extLst>
              <a:ext uri="{FF2B5EF4-FFF2-40B4-BE49-F238E27FC236}">
                <a16:creationId xmlns="" xmlns:a16="http://schemas.microsoft.com/office/drawing/2014/main" id="{A7790BE1-24E3-4770-AFAE-46FDFBE77148}"/>
              </a:ext>
            </a:extLst>
          </p:cNvPr>
          <p:cNvSpPr txBox="1"/>
          <p:nvPr/>
        </p:nvSpPr>
        <p:spPr>
          <a:xfrm>
            <a:off x="3485619" y="3349907"/>
            <a:ext cx="1394716" cy="32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en-US" altLang="ko-KR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2002</a:t>
            </a: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년</a:t>
            </a:r>
          </a:p>
        </p:txBody>
      </p:sp>
      <p:sp>
        <p:nvSpPr>
          <p:cNvPr id="41" name="텍스트상자 12">
            <a:extLst>
              <a:ext uri="{FF2B5EF4-FFF2-40B4-BE49-F238E27FC236}">
                <a16:creationId xmlns="" xmlns:a16="http://schemas.microsoft.com/office/drawing/2014/main" id="{C82DD79B-5EB1-4D7F-8A7E-D5130FD8A1BF}"/>
              </a:ext>
            </a:extLst>
          </p:cNvPr>
          <p:cNvSpPr txBox="1"/>
          <p:nvPr/>
        </p:nvSpPr>
        <p:spPr>
          <a:xfrm>
            <a:off x="3479359" y="3598896"/>
            <a:ext cx="20731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소제목을 적어주세요</a:t>
            </a:r>
          </a:p>
        </p:txBody>
      </p:sp>
      <p:sp>
        <p:nvSpPr>
          <p:cNvPr id="42" name="텍스트상자 12">
            <a:extLst>
              <a:ext uri="{FF2B5EF4-FFF2-40B4-BE49-F238E27FC236}">
                <a16:creationId xmlns="" xmlns:a16="http://schemas.microsoft.com/office/drawing/2014/main" id="{B6947919-1C91-4B6B-A812-9C7A0945DE0C}"/>
              </a:ext>
            </a:extLst>
          </p:cNvPr>
          <p:cNvSpPr txBox="1"/>
          <p:nvPr/>
        </p:nvSpPr>
        <p:spPr>
          <a:xfrm>
            <a:off x="6095775" y="3349907"/>
            <a:ext cx="1394716" cy="32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en-US" altLang="ko-KR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2006</a:t>
            </a: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년</a:t>
            </a:r>
          </a:p>
        </p:txBody>
      </p:sp>
      <p:sp>
        <p:nvSpPr>
          <p:cNvPr id="43" name="텍스트상자 8">
            <a:extLst>
              <a:ext uri="{FF2B5EF4-FFF2-40B4-BE49-F238E27FC236}">
                <a16:creationId xmlns="" xmlns:a16="http://schemas.microsoft.com/office/drawing/2014/main" id="{9A013D08-6741-46FC-A6B0-17B6E2315575}"/>
              </a:ext>
            </a:extLst>
          </p:cNvPr>
          <p:cNvSpPr txBox="1"/>
          <p:nvPr/>
        </p:nvSpPr>
        <p:spPr>
          <a:xfrm>
            <a:off x="6085861" y="4091644"/>
            <a:ext cx="2076840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 계절은 다시 돌아 오지만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kumimoji="1" lang="ko-KR" altLang="en-US" sz="900" dirty="0">
              <a:solidFill>
                <a:srgbClr val="66626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4" name="텍스트상자 12">
            <a:extLst>
              <a:ext uri="{FF2B5EF4-FFF2-40B4-BE49-F238E27FC236}">
                <a16:creationId xmlns="" xmlns:a16="http://schemas.microsoft.com/office/drawing/2014/main" id="{1BDAAE14-165B-4AA3-810F-45033F3A9B6A}"/>
              </a:ext>
            </a:extLst>
          </p:cNvPr>
          <p:cNvSpPr txBox="1"/>
          <p:nvPr/>
        </p:nvSpPr>
        <p:spPr>
          <a:xfrm>
            <a:off x="6089515" y="3598896"/>
            <a:ext cx="20731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소제목을 적어주세요</a:t>
            </a:r>
          </a:p>
        </p:txBody>
      </p:sp>
      <p:sp>
        <p:nvSpPr>
          <p:cNvPr id="46" name="텍스트상자 12">
            <a:extLst>
              <a:ext uri="{FF2B5EF4-FFF2-40B4-BE49-F238E27FC236}">
                <a16:creationId xmlns="" xmlns:a16="http://schemas.microsoft.com/office/drawing/2014/main" id="{FA764DBF-3CB2-450A-B712-325A75EA37E4}"/>
              </a:ext>
            </a:extLst>
          </p:cNvPr>
          <p:cNvSpPr txBox="1"/>
          <p:nvPr/>
        </p:nvSpPr>
        <p:spPr>
          <a:xfrm>
            <a:off x="8708773" y="3349907"/>
            <a:ext cx="1394716" cy="32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en-US" altLang="ko-KR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2008</a:t>
            </a: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년</a:t>
            </a:r>
          </a:p>
        </p:txBody>
      </p:sp>
      <p:sp>
        <p:nvSpPr>
          <p:cNvPr id="47" name="텍스트상자 12">
            <a:extLst>
              <a:ext uri="{FF2B5EF4-FFF2-40B4-BE49-F238E27FC236}">
                <a16:creationId xmlns="" xmlns:a16="http://schemas.microsoft.com/office/drawing/2014/main" id="{F6F05D91-92D5-464D-99F4-F6788860DCFC}"/>
              </a:ext>
            </a:extLst>
          </p:cNvPr>
          <p:cNvSpPr txBox="1"/>
          <p:nvPr/>
        </p:nvSpPr>
        <p:spPr>
          <a:xfrm>
            <a:off x="8702513" y="3598896"/>
            <a:ext cx="20731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소제목을 적어주세요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D1B874D0-25D5-4241-804C-3A01FEF04A31}"/>
              </a:ext>
            </a:extLst>
          </p:cNvPr>
          <p:cNvCxnSpPr/>
          <p:nvPr/>
        </p:nvCxnSpPr>
        <p:spPr>
          <a:xfrm>
            <a:off x="355673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70A8F718-6779-42F5-B334-A1BFF07EE50B}"/>
              </a:ext>
            </a:extLst>
          </p:cNvPr>
          <p:cNvCxnSpPr/>
          <p:nvPr/>
        </p:nvCxnSpPr>
        <p:spPr>
          <a:xfrm>
            <a:off x="617652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17902199-C53A-4BCB-B3C2-FEEF11960701}"/>
              </a:ext>
            </a:extLst>
          </p:cNvPr>
          <p:cNvCxnSpPr/>
          <p:nvPr/>
        </p:nvCxnSpPr>
        <p:spPr>
          <a:xfrm>
            <a:off x="3563986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425C43AB-88A1-4F38-BA23-52A23A4A423C}"/>
              </a:ext>
            </a:extLst>
          </p:cNvPr>
          <p:cNvCxnSpPr/>
          <p:nvPr/>
        </p:nvCxnSpPr>
        <p:spPr>
          <a:xfrm>
            <a:off x="8795607" y="3998268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D72483ED-54ED-4FCE-813F-92078860E05D}"/>
              </a:ext>
            </a:extLst>
          </p:cNvPr>
          <p:cNvSpPr/>
          <p:nvPr/>
        </p:nvSpPr>
        <p:spPr>
          <a:xfrm>
            <a:off x="8698859" y="4090024"/>
            <a:ext cx="207684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내뿜은 담배 연기처럼 작기만한 내 기억 속에 무얼 채워 살고 있는지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점점 더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머물러 있는 청춘인 줄 알았는데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C45FC5F4-B073-4A12-9671-96E56EF237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5521" r="252" b="12925"/>
          <a:stretch/>
        </p:blipFill>
        <p:spPr>
          <a:xfrm>
            <a:off x="8784689" y="4972450"/>
            <a:ext cx="1880745" cy="8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6E8BB8D-C08E-4BB4-A9DB-B935FDD16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246" t="29933" r="134" b="60403"/>
          <a:stretch/>
        </p:blipFill>
        <p:spPr>
          <a:xfrm>
            <a:off x="0" y="1839581"/>
            <a:ext cx="10856228" cy="1264920"/>
          </a:xfrm>
          <a:prstGeom prst="rect">
            <a:avLst/>
          </a:prstGeom>
        </p:spPr>
      </p:pic>
      <p:sp>
        <p:nvSpPr>
          <p:cNvPr id="17" name="텍스트상자 20">
            <a:extLst>
              <a:ext uri="{FF2B5EF4-FFF2-40B4-BE49-F238E27FC236}">
                <a16:creationId xmlns="" xmlns:a16="http://schemas.microsoft.com/office/drawing/2014/main" id="{79817DE3-D245-4630-B4CD-41474E44227D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01</a:t>
            </a:r>
            <a:endParaRPr kumimoji="1" lang="ko-KR" alt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8" name="텍스트상자 15">
            <a:extLst>
              <a:ext uri="{FF2B5EF4-FFF2-40B4-BE49-F238E27FC236}">
                <a16:creationId xmlns="" xmlns:a16="http://schemas.microsoft.com/office/drawing/2014/main" id="{54BAE328-0E50-4809-81DE-58F1B5C77A3C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lumMod val="85000"/>
                    <a:alpha val="75000"/>
                  </a:schemeClr>
                </a:solidFill>
                <a:latin typeface="Century Gothic" panose="020B0502020202020204" pitchFamily="34" charset="0"/>
              </a:rPr>
              <a:t>6</a:t>
            </a:r>
            <a:endParaRPr kumimoji="1" lang="ko-KR" altLang="en-US" sz="3200" b="1" dirty="0">
              <a:solidFill>
                <a:schemeClr val="bg1">
                  <a:lumMod val="85000"/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="" xmlns:a16="http://schemas.microsoft.com/office/drawing/2014/main" id="{6AC17E4E-FC9F-4825-8ADB-D5C88415DA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6" t="16197" r="4944" b="37230"/>
          <a:stretch/>
        </p:blipFill>
        <p:spPr>
          <a:xfrm>
            <a:off x="6180796" y="5302326"/>
            <a:ext cx="1880745" cy="648103"/>
          </a:xfrm>
          <a:prstGeom prst="rect">
            <a:avLst/>
          </a:prstGeom>
        </p:spPr>
      </p:pic>
      <p:sp>
        <p:nvSpPr>
          <p:cNvPr id="58" name="텍스트상자 12">
            <a:extLst>
              <a:ext uri="{FF2B5EF4-FFF2-40B4-BE49-F238E27FC236}">
                <a16:creationId xmlns="" xmlns:a16="http://schemas.microsoft.com/office/drawing/2014/main" id="{E89EECD3-0CDB-4DF1-B87D-F7C32F2242CD}"/>
              </a:ext>
            </a:extLst>
          </p:cNvPr>
          <p:cNvSpPr txBox="1"/>
          <p:nvPr/>
        </p:nvSpPr>
        <p:spPr>
          <a:xfrm>
            <a:off x="3485619" y="3349907"/>
            <a:ext cx="1394716" cy="32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en-US" altLang="ko-KR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2013</a:t>
            </a: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년</a:t>
            </a:r>
          </a:p>
        </p:txBody>
      </p:sp>
      <p:sp>
        <p:nvSpPr>
          <p:cNvPr id="59" name="텍스트상자 12">
            <a:extLst>
              <a:ext uri="{FF2B5EF4-FFF2-40B4-BE49-F238E27FC236}">
                <a16:creationId xmlns="" xmlns:a16="http://schemas.microsoft.com/office/drawing/2014/main" id="{5A855B24-FC81-47C0-B40D-0A9C735F9C2E}"/>
              </a:ext>
            </a:extLst>
          </p:cNvPr>
          <p:cNvSpPr txBox="1"/>
          <p:nvPr/>
        </p:nvSpPr>
        <p:spPr>
          <a:xfrm>
            <a:off x="3479359" y="3598896"/>
            <a:ext cx="20731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소제목을 적어주세요</a:t>
            </a:r>
          </a:p>
        </p:txBody>
      </p:sp>
      <p:sp>
        <p:nvSpPr>
          <p:cNvPr id="60" name="텍스트상자 12">
            <a:extLst>
              <a:ext uri="{FF2B5EF4-FFF2-40B4-BE49-F238E27FC236}">
                <a16:creationId xmlns="" xmlns:a16="http://schemas.microsoft.com/office/drawing/2014/main" id="{075B7AD1-6E7E-4C0C-8F07-144CF387F7D8}"/>
              </a:ext>
            </a:extLst>
          </p:cNvPr>
          <p:cNvSpPr txBox="1"/>
          <p:nvPr/>
        </p:nvSpPr>
        <p:spPr>
          <a:xfrm>
            <a:off x="6095775" y="3349907"/>
            <a:ext cx="1394716" cy="32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en-US" altLang="ko-KR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2016</a:t>
            </a: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년</a:t>
            </a:r>
          </a:p>
        </p:txBody>
      </p:sp>
      <p:sp>
        <p:nvSpPr>
          <p:cNvPr id="61" name="텍스트상자 8">
            <a:extLst>
              <a:ext uri="{FF2B5EF4-FFF2-40B4-BE49-F238E27FC236}">
                <a16:creationId xmlns="" xmlns:a16="http://schemas.microsoft.com/office/drawing/2014/main" id="{C8A89E9F-A8C8-411A-BEA8-F27C3588D3B0}"/>
              </a:ext>
            </a:extLst>
          </p:cNvPr>
          <p:cNvSpPr txBox="1"/>
          <p:nvPr/>
        </p:nvSpPr>
        <p:spPr>
          <a:xfrm>
            <a:off x="6085861" y="4091644"/>
            <a:ext cx="2076840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 계절은 다시 돌아 오지만</a:t>
            </a:r>
            <a:r>
              <a:rPr lang="en-US" altLang="ko-KR" sz="900" dirty="0">
                <a:solidFill>
                  <a:srgbClr val="66626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kumimoji="1" lang="ko-KR" altLang="en-US" sz="900" dirty="0">
              <a:solidFill>
                <a:srgbClr val="666262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2" name="텍스트상자 12">
            <a:extLst>
              <a:ext uri="{FF2B5EF4-FFF2-40B4-BE49-F238E27FC236}">
                <a16:creationId xmlns="" xmlns:a16="http://schemas.microsoft.com/office/drawing/2014/main" id="{D9ACCDFC-AC3A-4D11-807A-D6B29A67CCAB}"/>
              </a:ext>
            </a:extLst>
          </p:cNvPr>
          <p:cNvSpPr txBox="1"/>
          <p:nvPr/>
        </p:nvSpPr>
        <p:spPr>
          <a:xfrm>
            <a:off x="6089515" y="3598896"/>
            <a:ext cx="20731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소제목을 적어주세요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7CBDAE18-A343-45CB-AA44-83FC9C0A714C}"/>
              </a:ext>
            </a:extLst>
          </p:cNvPr>
          <p:cNvSpPr/>
          <p:nvPr/>
        </p:nvSpPr>
        <p:spPr>
          <a:xfrm>
            <a:off x="8708773" y="4091644"/>
            <a:ext cx="2076840" cy="97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머물러 있는 청춘인 줄 알았는데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비어가는 내 가슴 속엔 더 아무 것도 찾을 수 없네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계절은 다시 돌아 오지만 떠나간 내 사랑은 어디에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내가 떠나 보낸 것도 아닌데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내가 떠나 온 것도 아닌데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4" name="텍스트상자 12">
            <a:extLst>
              <a:ext uri="{FF2B5EF4-FFF2-40B4-BE49-F238E27FC236}">
                <a16:creationId xmlns="" xmlns:a16="http://schemas.microsoft.com/office/drawing/2014/main" id="{F3A65692-42DB-41E7-9223-AE2FA3110606}"/>
              </a:ext>
            </a:extLst>
          </p:cNvPr>
          <p:cNvSpPr txBox="1"/>
          <p:nvPr/>
        </p:nvSpPr>
        <p:spPr>
          <a:xfrm>
            <a:off x="8708773" y="3349907"/>
            <a:ext cx="1394716" cy="32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en-US" altLang="ko-KR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2017</a:t>
            </a: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년</a:t>
            </a:r>
          </a:p>
        </p:txBody>
      </p:sp>
      <p:sp>
        <p:nvSpPr>
          <p:cNvPr id="65" name="텍스트상자 12">
            <a:extLst>
              <a:ext uri="{FF2B5EF4-FFF2-40B4-BE49-F238E27FC236}">
                <a16:creationId xmlns="" xmlns:a16="http://schemas.microsoft.com/office/drawing/2014/main" id="{09FA5B53-6ADD-42A5-9005-16EC7137354E}"/>
              </a:ext>
            </a:extLst>
          </p:cNvPr>
          <p:cNvSpPr txBox="1"/>
          <p:nvPr/>
        </p:nvSpPr>
        <p:spPr>
          <a:xfrm>
            <a:off x="8702513" y="3598896"/>
            <a:ext cx="20731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소제목을 적어주세요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9BE2673D-9269-44E0-B6B4-F53A8C7213A3}"/>
              </a:ext>
            </a:extLst>
          </p:cNvPr>
          <p:cNvSpPr/>
          <p:nvPr/>
        </p:nvSpPr>
        <p:spPr>
          <a:xfrm>
            <a:off x="3477152" y="4090024"/>
            <a:ext cx="207684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내뿜은 담배 연기처럼 작기만한 내 기억 속에 무얼 채워 살고 있는지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점점 더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머물러 있는 청춘인 줄 알았는데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42812BA4-B88B-4FBD-ABD9-0D99A34D0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5521" r="252" b="12925"/>
          <a:stretch/>
        </p:blipFill>
        <p:spPr>
          <a:xfrm>
            <a:off x="3562982" y="4972450"/>
            <a:ext cx="1880745" cy="871448"/>
          </a:xfrm>
          <a:prstGeom prst="rect">
            <a:avLst/>
          </a:prstGeom>
        </p:spPr>
      </p:pic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FA971F48-A399-42E3-A0C9-DBB270CD917B}"/>
              </a:ext>
            </a:extLst>
          </p:cNvPr>
          <p:cNvCxnSpPr/>
          <p:nvPr/>
        </p:nvCxnSpPr>
        <p:spPr>
          <a:xfrm>
            <a:off x="355673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A3EF1FE3-8B2D-47A5-AF1C-FD1D3463A76E}"/>
              </a:ext>
            </a:extLst>
          </p:cNvPr>
          <p:cNvCxnSpPr/>
          <p:nvPr/>
        </p:nvCxnSpPr>
        <p:spPr>
          <a:xfrm>
            <a:off x="617652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DCAAA326-3028-47BB-AF90-DE0EB8FCBFFB}"/>
              </a:ext>
            </a:extLst>
          </p:cNvPr>
          <p:cNvCxnSpPr/>
          <p:nvPr/>
        </p:nvCxnSpPr>
        <p:spPr>
          <a:xfrm>
            <a:off x="3563986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텍스트상자 12">
            <a:extLst>
              <a:ext uri="{FF2B5EF4-FFF2-40B4-BE49-F238E27FC236}">
                <a16:creationId xmlns="" xmlns:a16="http://schemas.microsoft.com/office/drawing/2014/main" id="{925D8D41-748E-4EC4-9420-0D82087437C1}"/>
              </a:ext>
            </a:extLst>
          </p:cNvPr>
          <p:cNvSpPr txBox="1"/>
          <p:nvPr/>
        </p:nvSpPr>
        <p:spPr>
          <a:xfrm>
            <a:off x="882489" y="3349907"/>
            <a:ext cx="1394716" cy="32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en-US" altLang="ko-KR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2010</a:t>
            </a:r>
            <a:r>
              <a:rPr kumimoji="1" lang="ko-KR" altLang="en-US" sz="2200" dirty="0">
                <a:solidFill>
                  <a:srgbClr val="A6A6A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년</a:t>
            </a:r>
          </a:p>
        </p:txBody>
      </p:sp>
      <p:sp>
        <p:nvSpPr>
          <p:cNvPr id="77" name="텍스트상자 12">
            <a:extLst>
              <a:ext uri="{FF2B5EF4-FFF2-40B4-BE49-F238E27FC236}">
                <a16:creationId xmlns="" xmlns:a16="http://schemas.microsoft.com/office/drawing/2014/main" id="{6D3D583B-8F9F-4DCD-9BF4-C255E49332D4}"/>
              </a:ext>
            </a:extLst>
          </p:cNvPr>
          <p:cNvSpPr txBox="1"/>
          <p:nvPr/>
        </p:nvSpPr>
        <p:spPr>
          <a:xfrm>
            <a:off x="876229" y="3580042"/>
            <a:ext cx="20731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소제목을 적어주세요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FB68C5B4-D148-4F1D-8DBF-31DD29936AF0}"/>
              </a:ext>
            </a:extLst>
          </p:cNvPr>
          <p:cNvSpPr/>
          <p:nvPr/>
        </p:nvSpPr>
        <p:spPr>
          <a:xfrm>
            <a:off x="868923" y="4091644"/>
            <a:ext cx="2076840" cy="115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내뿜은 담배 연기처럼 작기만한 내 기억 속에 무얼 채워 살고 있는지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점점 더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머물러 있는 청춘인 줄 알았는데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비어가는 내 가슴 속엔 더 아무 것도 찾을 수 없네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계절은 다시 돌아 오지만 떠나간 내 사랑은 어디에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88F7F2CC-9282-4D7E-B594-80C0AA74FC68}"/>
              </a:ext>
            </a:extLst>
          </p:cNvPr>
          <p:cNvCxnSpPr/>
          <p:nvPr/>
        </p:nvCxnSpPr>
        <p:spPr>
          <a:xfrm>
            <a:off x="95360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2FCBDD8F-2778-47A1-B35C-ED949B583AEA}"/>
              </a:ext>
            </a:extLst>
          </p:cNvPr>
          <p:cNvCxnSpPr/>
          <p:nvPr/>
        </p:nvCxnSpPr>
        <p:spPr>
          <a:xfrm>
            <a:off x="8795607" y="3998268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3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7AEBFE6-9D43-D641-909F-8C7ABAD1F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4000"/>
                    </a14:imgEffect>
                  </a14:imgLayer>
                </a14:imgProps>
              </a:ext>
            </a:extLst>
          </a:blip>
          <a:srcRect l="26210" r="11880"/>
          <a:stretch/>
        </p:blipFill>
        <p:spPr>
          <a:xfrm>
            <a:off x="5823284" y="0"/>
            <a:ext cx="6368716" cy="6858000"/>
          </a:xfrm>
          <a:prstGeom prst="rect">
            <a:avLst/>
          </a:prstGeom>
        </p:spPr>
      </p:pic>
      <p:sp>
        <p:nvSpPr>
          <p:cNvPr id="9" name="텍스트상자 8">
            <a:extLst>
              <a:ext uri="{FF2B5EF4-FFF2-40B4-BE49-F238E27FC236}">
                <a16:creationId xmlns="" xmlns:a16="http://schemas.microsoft.com/office/drawing/2014/main" id="{2450E0CE-466A-3D44-BD92-B35491CA9557}"/>
              </a:ext>
            </a:extLst>
          </p:cNvPr>
          <p:cNvSpPr txBox="1"/>
          <p:nvPr/>
        </p:nvSpPr>
        <p:spPr>
          <a:xfrm>
            <a:off x="2591017" y="4584870"/>
            <a:ext cx="2486146" cy="1518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 계절은 다시 돌아 오지만 떠나간 내 사랑은 어디에 내가 떠나 보낸 것도 아닌데 내가 떠나 온 것도 아닌데 조금씩 잊혀져 간다 머물러 있는 사랑인 줄 알았는데 또 하루 멀어져 간다 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="" xmlns:a16="http://schemas.microsoft.com/office/drawing/2014/main" id="{8AD46630-E16D-6B45-ACFF-9AE82060486A}"/>
              </a:ext>
            </a:extLst>
          </p:cNvPr>
          <p:cNvSpPr txBox="1"/>
          <p:nvPr/>
        </p:nvSpPr>
        <p:spPr>
          <a:xfrm>
            <a:off x="665055" y="4584870"/>
            <a:ext cx="1099856" cy="49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김광석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16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서른 즈음에</a:t>
            </a:r>
          </a:p>
        </p:txBody>
      </p:sp>
      <p:sp>
        <p:nvSpPr>
          <p:cNvPr id="13" name="텍스트상자 12">
            <a:extLst>
              <a:ext uri="{FF2B5EF4-FFF2-40B4-BE49-F238E27FC236}">
                <a16:creationId xmlns="" xmlns:a16="http://schemas.microsoft.com/office/drawing/2014/main" id="{00B01071-B28E-C74D-96B3-ED205259CCA6}"/>
              </a:ext>
            </a:extLst>
          </p:cNvPr>
          <p:cNvSpPr txBox="1"/>
          <p:nvPr/>
        </p:nvSpPr>
        <p:spPr>
          <a:xfrm>
            <a:off x="665055" y="5218056"/>
            <a:ext cx="886918" cy="25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2005.12.12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텍스트상자 20">
            <a:extLst>
              <a:ext uri="{FF2B5EF4-FFF2-40B4-BE49-F238E27FC236}">
                <a16:creationId xmlns="" xmlns:a16="http://schemas.microsoft.com/office/drawing/2014/main" id="{CD647A52-CF2F-814D-A38E-99BD144E4FBA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1"/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01</a:t>
            </a:r>
            <a:endParaRPr kumimoji="1" lang="ko-KR" altLang="en-US" sz="1100" dirty="0">
              <a:solidFill>
                <a:schemeClr val="bg1"/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5" name="텍스트상자 15">
            <a:extLst>
              <a:ext uri="{FF2B5EF4-FFF2-40B4-BE49-F238E27FC236}">
                <a16:creationId xmlns="" xmlns:a16="http://schemas.microsoft.com/office/drawing/2014/main" id="{19D23399-71B3-474B-9142-B43B4A2D21B1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7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텍스트상자 13">
            <a:extLst>
              <a:ext uri="{FF2B5EF4-FFF2-40B4-BE49-F238E27FC236}">
                <a16:creationId xmlns="" xmlns:a16="http://schemas.microsoft.com/office/drawing/2014/main" id="{D8470DFD-5ABB-984F-AD5E-AFCE6A7232BF}"/>
              </a:ext>
            </a:extLst>
          </p:cNvPr>
          <p:cNvSpPr txBox="1"/>
          <p:nvPr/>
        </p:nvSpPr>
        <p:spPr>
          <a:xfrm>
            <a:off x="665055" y="1013122"/>
            <a:ext cx="2036135" cy="63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이미지의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타이틀을 적어주세요</a:t>
            </a:r>
          </a:p>
        </p:txBody>
      </p:sp>
      <p:sp>
        <p:nvSpPr>
          <p:cNvPr id="16" name="텍스트상자 15">
            <a:extLst>
              <a:ext uri="{FF2B5EF4-FFF2-40B4-BE49-F238E27FC236}">
                <a16:creationId xmlns="" xmlns:a16="http://schemas.microsoft.com/office/drawing/2014/main" id="{57F14E42-9BD1-3243-B566-1ACA65D44930}"/>
              </a:ext>
            </a:extLst>
          </p:cNvPr>
          <p:cNvSpPr txBox="1"/>
          <p:nvPr/>
        </p:nvSpPr>
        <p:spPr>
          <a:xfrm>
            <a:off x="665055" y="1664705"/>
            <a:ext cx="2036135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TITLE HERE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="" xmlns:a16="http://schemas.microsoft.com/office/drawing/2014/main" id="{482EDF9E-4049-DC49-BA4F-F47191E95109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74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C118479-EF55-AD4B-B5AA-98848DCB9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4000"/>
                    </a14:imgEffect>
                  </a14:imgLayer>
                </a14:imgProps>
              </a:ext>
            </a:extLst>
          </a:blip>
          <a:srcRect l="19962" t="17515" r="39722" b="21707"/>
          <a:stretch/>
        </p:blipFill>
        <p:spPr>
          <a:xfrm>
            <a:off x="5823284" y="457200"/>
            <a:ext cx="6368716" cy="6400800"/>
          </a:xfrm>
          <a:prstGeom prst="rect">
            <a:avLst/>
          </a:prstGeom>
        </p:spPr>
      </p:pic>
      <p:sp>
        <p:nvSpPr>
          <p:cNvPr id="12" name="텍스트상자 11">
            <a:extLst>
              <a:ext uri="{FF2B5EF4-FFF2-40B4-BE49-F238E27FC236}">
                <a16:creationId xmlns="" xmlns:a16="http://schemas.microsoft.com/office/drawing/2014/main" id="{8AD46630-E16D-6B45-ACFF-9AE82060486A}"/>
              </a:ext>
            </a:extLst>
          </p:cNvPr>
          <p:cNvSpPr txBox="1"/>
          <p:nvPr/>
        </p:nvSpPr>
        <p:spPr>
          <a:xfrm>
            <a:off x="665056" y="5132935"/>
            <a:ext cx="1099856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소제목을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16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적어주세요</a:t>
            </a:r>
          </a:p>
        </p:txBody>
      </p:sp>
      <p:sp>
        <p:nvSpPr>
          <p:cNvPr id="13" name="텍스트상자 12">
            <a:extLst>
              <a:ext uri="{FF2B5EF4-FFF2-40B4-BE49-F238E27FC236}">
                <a16:creationId xmlns="" xmlns:a16="http://schemas.microsoft.com/office/drawing/2014/main" id="{00B01071-B28E-C74D-96B3-ED205259CCA6}"/>
              </a:ext>
            </a:extLst>
          </p:cNvPr>
          <p:cNvSpPr txBox="1"/>
          <p:nvPr/>
        </p:nvSpPr>
        <p:spPr>
          <a:xfrm>
            <a:off x="665055" y="5766121"/>
            <a:ext cx="1580311" cy="25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INSERT TO DETAIL CUT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" name="텍스트상자 20">
            <a:extLst>
              <a:ext uri="{FF2B5EF4-FFF2-40B4-BE49-F238E27FC236}">
                <a16:creationId xmlns="" xmlns:a16="http://schemas.microsoft.com/office/drawing/2014/main" id="{3043175C-2524-4B5E-B6B2-90CDC4CCD03F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1"/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01</a:t>
            </a:r>
            <a:endParaRPr kumimoji="1" lang="ko-KR" altLang="en-US" sz="1100" dirty="0">
              <a:solidFill>
                <a:schemeClr val="bg1"/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79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7">
            <a:extLst>
              <a:ext uri="{FF2B5EF4-FFF2-40B4-BE49-F238E27FC236}">
                <a16:creationId xmlns="" xmlns:a16="http://schemas.microsoft.com/office/drawing/2014/main" id="{BF37D6CA-5AA7-4228-899A-4D7D821B28B3}"/>
              </a:ext>
            </a:extLst>
          </p:cNvPr>
          <p:cNvSpPr txBox="1"/>
          <p:nvPr/>
        </p:nvSpPr>
        <p:spPr>
          <a:xfrm>
            <a:off x="666847" y="5045976"/>
            <a:ext cx="2033187" cy="9750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내뿜은 담배 연기처럼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작기만한 내 기억 속에 무얼 채워 살고 있는지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점점 더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머물러 있는 청춘인 줄 알았는데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비어가는 내 가슴 속엔 더 아무 것도 찾을 수 없네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TextBox 68">
            <a:extLst>
              <a:ext uri="{FF2B5EF4-FFF2-40B4-BE49-F238E27FC236}">
                <a16:creationId xmlns="" xmlns:a16="http://schemas.microsoft.com/office/drawing/2014/main" id="{7479A458-9230-475E-9FC2-229E19A9A484}"/>
              </a:ext>
            </a:extLst>
          </p:cNvPr>
          <p:cNvSpPr txBox="1"/>
          <p:nvPr/>
        </p:nvSpPr>
        <p:spPr>
          <a:xfrm>
            <a:off x="666847" y="4680331"/>
            <a:ext cx="182998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1.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첫번째 그래프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="" xmlns:a16="http://schemas.microsoft.com/office/drawing/2014/main" id="{B3BA5DA0-8146-429C-9211-DAFE2FA38FB8}"/>
              </a:ext>
            </a:extLst>
          </p:cNvPr>
          <p:cNvSpPr txBox="1"/>
          <p:nvPr/>
        </p:nvSpPr>
        <p:spPr>
          <a:xfrm>
            <a:off x="3047057" y="5045976"/>
            <a:ext cx="2062033" cy="9750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 하루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내뿜은 담배 연기처럼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작기만한 내 기억 속에 무얼 채워 살고 있는지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점점 더 멀어져 간다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머물러 있는 청춘인 줄 알았는데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비어가는 내 가슴 속엔 더 아무 것도 찾을 수 없네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9" name="TextBox 68">
            <a:extLst>
              <a:ext uri="{FF2B5EF4-FFF2-40B4-BE49-F238E27FC236}">
                <a16:creationId xmlns="" xmlns:a16="http://schemas.microsoft.com/office/drawing/2014/main" id="{04BEEEF3-9A09-4615-B041-430FDB8D93FC}"/>
              </a:ext>
            </a:extLst>
          </p:cNvPr>
          <p:cNvSpPr txBox="1"/>
          <p:nvPr/>
        </p:nvSpPr>
        <p:spPr>
          <a:xfrm>
            <a:off x="3047057" y="4680331"/>
            <a:ext cx="182998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두번째 그래프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3DFF266-E919-BD43-8573-67956E5E90B0}"/>
              </a:ext>
            </a:extLst>
          </p:cNvPr>
          <p:cNvGrpSpPr/>
          <p:nvPr/>
        </p:nvGrpSpPr>
        <p:grpSpPr>
          <a:xfrm>
            <a:off x="5822067" y="0"/>
            <a:ext cx="6369933" cy="6858000"/>
            <a:chOff x="5822067" y="0"/>
            <a:chExt cx="6369933" cy="6858000"/>
          </a:xfrm>
        </p:grpSpPr>
        <p:pic>
          <p:nvPicPr>
            <p:cNvPr id="40" name="그림 39">
              <a:extLst>
                <a:ext uri="{FF2B5EF4-FFF2-40B4-BE49-F238E27FC236}">
                  <a16:creationId xmlns="" xmlns:a16="http://schemas.microsoft.com/office/drawing/2014/main" id="{DF82CC11-25D8-40EE-A829-E4DFA3084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83" r="17095"/>
            <a:stretch/>
          </p:blipFill>
          <p:spPr>
            <a:xfrm>
              <a:off x="5822067" y="0"/>
              <a:ext cx="6369932" cy="685800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671AC696-6750-4F21-B55E-1E48366FB88C}"/>
                </a:ext>
              </a:extLst>
            </p:cNvPr>
            <p:cNvSpPr/>
            <p:nvPr/>
          </p:nvSpPr>
          <p:spPr>
            <a:xfrm>
              <a:off x="5822068" y="0"/>
              <a:ext cx="6369932" cy="68580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9" name="차트 8">
            <a:extLst>
              <a:ext uri="{FF2B5EF4-FFF2-40B4-BE49-F238E27FC236}">
                <a16:creationId xmlns="" xmlns:a16="http://schemas.microsoft.com/office/drawing/2014/main" id="{DD999F00-5431-4016-9BB8-BA60D0A2A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995888"/>
              </p:ext>
            </p:extLst>
          </p:nvPr>
        </p:nvGraphicFramePr>
        <p:xfrm>
          <a:off x="5386821" y="3324312"/>
          <a:ext cx="4515654" cy="284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="" xmlns:a16="http://schemas.microsoft.com/office/drawing/2014/main" id="{372C0724-DD56-4C79-A3B2-E79D56D3BB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331970"/>
              </p:ext>
            </p:extLst>
          </p:nvPr>
        </p:nvGraphicFramePr>
        <p:xfrm>
          <a:off x="8111591" y="3324312"/>
          <a:ext cx="4515654" cy="284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텍스트상자 20">
            <a:extLst>
              <a:ext uri="{FF2B5EF4-FFF2-40B4-BE49-F238E27FC236}">
                <a16:creationId xmlns="" xmlns:a16="http://schemas.microsoft.com/office/drawing/2014/main" id="{94A08573-0FE2-4BF4-BBC2-671FB85147EA}"/>
              </a:ext>
            </a:extLst>
          </p:cNvPr>
          <p:cNvSpPr txBox="1"/>
          <p:nvPr/>
        </p:nvSpPr>
        <p:spPr>
          <a:xfrm rot="16200000">
            <a:off x="11241697" y="949842"/>
            <a:ext cx="968083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ko-KR" sz="1100" dirty="0">
                <a:solidFill>
                  <a:schemeClr val="bg1"/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 01</a:t>
            </a:r>
            <a:endParaRPr kumimoji="1" lang="ko-KR" altLang="en-US" sz="1100" dirty="0">
              <a:solidFill>
                <a:schemeClr val="bg1"/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18" name="텍스트상자 15">
            <a:extLst>
              <a:ext uri="{FF2B5EF4-FFF2-40B4-BE49-F238E27FC236}">
                <a16:creationId xmlns="" xmlns:a16="http://schemas.microsoft.com/office/drawing/2014/main" id="{3DDF8504-0ED7-4684-A218-D9AAB6B22CFE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37000"/>
                  </a:schemeClr>
                </a:solidFill>
                <a:latin typeface="Century Gothic" panose="020B0502020202020204" pitchFamily="34" charset="0"/>
              </a:rPr>
              <a:t>8</a:t>
            </a:r>
            <a:endParaRPr kumimoji="1" lang="ko-KR" altLang="en-US" sz="3200" b="1" dirty="0">
              <a:solidFill>
                <a:schemeClr val="bg1">
                  <a:alpha val="37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텍스트상자 18">
            <a:extLst>
              <a:ext uri="{FF2B5EF4-FFF2-40B4-BE49-F238E27FC236}">
                <a16:creationId xmlns="" xmlns:a16="http://schemas.microsoft.com/office/drawing/2014/main" id="{EF6B656F-EE5C-9F40-BE61-E7B93FC5AEA4}"/>
              </a:ext>
            </a:extLst>
          </p:cNvPr>
          <p:cNvSpPr txBox="1"/>
          <p:nvPr/>
        </p:nvSpPr>
        <p:spPr>
          <a:xfrm>
            <a:off x="663899" y="1013122"/>
            <a:ext cx="2036135" cy="63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원그래프의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타이틀을 적어주세요</a:t>
            </a:r>
          </a:p>
        </p:txBody>
      </p:sp>
      <p:sp>
        <p:nvSpPr>
          <p:cNvPr id="21" name="텍스트상자 20">
            <a:extLst>
              <a:ext uri="{FF2B5EF4-FFF2-40B4-BE49-F238E27FC236}">
                <a16:creationId xmlns="" xmlns:a16="http://schemas.microsoft.com/office/drawing/2014/main" id="{180750C6-B92A-3A43-AC15-3E9CEBDEB7AD}"/>
              </a:ext>
            </a:extLst>
          </p:cNvPr>
          <p:cNvSpPr txBox="1"/>
          <p:nvPr/>
        </p:nvSpPr>
        <p:spPr>
          <a:xfrm>
            <a:off x="663899" y="1816049"/>
            <a:ext cx="1528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출처 </a:t>
            </a:r>
            <a:r>
              <a:rPr kumimoji="1" lang="en-US" altLang="ko-KR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  <a:r>
              <a:rPr kumimoji="1" lang="ko-KR" altLang="en-US" sz="9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출처를 적어주세요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="" xmlns:a16="http://schemas.microsoft.com/office/drawing/2014/main" id="{F6B376BC-528F-724B-9E01-E4FFB823696C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27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1080</Words>
  <Application>Microsoft Macintosh PowerPoint</Application>
  <PresentationFormat>와이드스크린</PresentationFormat>
  <Paragraphs>238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Century Gothic</vt:lpstr>
      <vt:lpstr>NanumGothicOTF</vt:lpstr>
      <vt:lpstr>Noto Sans CJK KR Bold</vt:lpstr>
      <vt:lpstr>Noto Sans CJK KR DemiLight</vt:lpstr>
      <vt:lpstr>Noto Sans CJK KR Light</vt:lpstr>
      <vt:lpstr>Noto Sans CJK KR Medium</vt:lpstr>
      <vt:lpstr>Noto Sans CJK KR Regular</vt:lpstr>
      <vt:lpstr>나눔스퀘어OTF Bold</vt:lpstr>
      <vt:lpstr>나눔스퀘어OTF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김주희</dc:creator>
  <cp:lastModifiedBy>Microsoft Office 사용자</cp:lastModifiedBy>
  <cp:revision>70</cp:revision>
  <dcterms:created xsi:type="dcterms:W3CDTF">2018-05-15T10:03:05Z</dcterms:created>
  <dcterms:modified xsi:type="dcterms:W3CDTF">2018-05-30T00:17:16Z</dcterms:modified>
</cp:coreProperties>
</file>